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1" r:id="rId4"/>
    <p:sldMasterId id="2147483699" r:id="rId5"/>
  </p:sldMasterIdLst>
  <p:notesMasterIdLst>
    <p:notesMasterId r:id="rId16"/>
  </p:notesMasterIdLst>
  <p:sldIdLst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4ADF7-E37E-4C56-93AD-32FB0705533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53A9B-F50C-48EA-85D9-C9DB8B2DD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2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08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82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33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dc56f33371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dc56f33371_2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416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91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c80b56b774_1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c80b56b774_1_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13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c80b56b774_1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c80b56b774_1_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378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68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0C5C4-D2C4-4DBF-ACF4-4673BF2870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5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A087B-7A7B-49CD-B2E3-BE5A6E54B5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3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9297F-E168-4C22-8DB6-9EA6173588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3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0C5C4-D2C4-4DBF-ACF4-4673BF2870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23D8-2862-4376-9207-40464D14A5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7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E54B-4B5D-40EF-8CCD-97715A74A1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7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3C7C8-74EE-460B-A733-2291F0F988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51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4A887-6A32-4D0B-AA02-48560B6F03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99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F7118-0D3D-4DBC-BE3B-E4BF4FC05F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31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8A118-9ED6-4991-83C0-7B6A13A592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41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D7C2B-29CC-4B9C-BA74-6CCBB82246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7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23D8-2862-4376-9207-40464D14A5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46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AB05E-7533-4863-A96D-422C7E5449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4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A087B-7A7B-49CD-B2E3-BE5A6E54B5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61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9297F-E168-4C22-8DB6-9EA6173588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75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1300" y="562867"/>
            <a:ext cx="11739600" cy="4204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11000" y="214000"/>
            <a:ext cx="11770000" cy="64300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2687000" y="3836867"/>
            <a:ext cx="6818000" cy="7180800"/>
          </a:xfrm>
          <a:prstGeom prst="pie">
            <a:avLst>
              <a:gd name="adj1" fmla="val 5422830"/>
              <a:gd name="adj2" fmla="val 16200000"/>
            </a:avLst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highlight>
                <a:srgbClr val="FFFFFF"/>
              </a:highlight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435600" y="4642267"/>
            <a:ext cx="5320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aleway Thin"/>
              <a:buNone/>
              <a:defRPr sz="3067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2717600" y="6261133"/>
            <a:ext cx="67568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738400" y="1224933"/>
            <a:ext cx="6715200" cy="2698800"/>
          </a:xfrm>
          <a:prstGeom prst="rect">
            <a:avLst/>
          </a:prstGeom>
          <a:effectLst>
            <a:outerShdw dist="28575" dir="93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Chicle"/>
              <a:buNone/>
              <a:defRPr sz="6933">
                <a:latin typeface="Chicle"/>
                <a:ea typeface="Chicle"/>
                <a:cs typeface="Chicle"/>
                <a:sym typeface="Chic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243533" y="562867"/>
            <a:ext cx="1171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60247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211000" y="214000"/>
            <a:ext cx="11770000" cy="64300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  <a:effectLst>
            <a:outerShdw dist="19050" dir="10500000" algn="bl" rotWithShape="0">
              <a:srgbClr val="FFD1C8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60000" y="1807333"/>
            <a:ext cx="10272000" cy="4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211000" y="1478067"/>
            <a:ext cx="11770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97995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170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Numbers and texts">
    <p:bg>
      <p:bgPr>
        <a:solidFill>
          <a:schemeClr val="accen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/>
          <p:nvPr/>
        </p:nvSpPr>
        <p:spPr>
          <a:xfrm>
            <a:off x="211000" y="214000"/>
            <a:ext cx="11770000" cy="64300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  <a:effectLst>
            <a:outerShdw dist="19050" dir="10500000" algn="bl" rotWithShape="0">
              <a:srgbClr val="FFD1C8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49" name="Google Shape;249;p21"/>
          <p:cNvCxnSpPr/>
          <p:nvPr/>
        </p:nvCxnSpPr>
        <p:spPr>
          <a:xfrm>
            <a:off x="211000" y="1478067"/>
            <a:ext cx="11770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" name="Google Shape;250;p21"/>
          <p:cNvSpPr txBox="1">
            <a:spLocks noGrp="1"/>
          </p:cNvSpPr>
          <p:nvPr>
            <p:ph type="subTitle" idx="1"/>
          </p:nvPr>
        </p:nvSpPr>
        <p:spPr>
          <a:xfrm>
            <a:off x="1875433" y="5230467"/>
            <a:ext cx="3141200" cy="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2"/>
          </p:nvPr>
        </p:nvSpPr>
        <p:spPr>
          <a:xfrm>
            <a:off x="7175356" y="5230467"/>
            <a:ext cx="3141200" cy="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title" idx="3" hasCustomPrompt="1"/>
          </p:nvPr>
        </p:nvSpPr>
        <p:spPr>
          <a:xfrm>
            <a:off x="2268033" y="4064667"/>
            <a:ext cx="2356000" cy="1075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21"/>
          <p:cNvSpPr txBox="1">
            <a:spLocks noGrp="1"/>
          </p:cNvSpPr>
          <p:nvPr>
            <p:ph type="title" idx="4" hasCustomPrompt="1"/>
          </p:nvPr>
        </p:nvSpPr>
        <p:spPr>
          <a:xfrm>
            <a:off x="7567956" y="4064667"/>
            <a:ext cx="2356000" cy="1075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49221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/>
          <p:nvPr/>
        </p:nvSpPr>
        <p:spPr>
          <a:xfrm>
            <a:off x="211000" y="214000"/>
            <a:ext cx="11770000" cy="64300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64" name="Google Shape;264;p23"/>
          <p:cNvGrpSpPr/>
          <p:nvPr/>
        </p:nvGrpSpPr>
        <p:grpSpPr>
          <a:xfrm>
            <a:off x="4858739" y="6016066"/>
            <a:ext cx="758667" cy="738289"/>
            <a:chOff x="-8492456" y="12255173"/>
            <a:chExt cx="1591608" cy="1548859"/>
          </a:xfrm>
        </p:grpSpPr>
        <p:sp>
          <p:nvSpPr>
            <p:cNvPr id="265" name="Google Shape;265;p23"/>
            <p:cNvSpPr/>
            <p:nvPr/>
          </p:nvSpPr>
          <p:spPr>
            <a:xfrm>
              <a:off x="-8492456" y="13009932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23"/>
            <p:cNvSpPr/>
            <p:nvPr/>
          </p:nvSpPr>
          <p:spPr>
            <a:xfrm flipH="1">
              <a:off x="-7694947" y="13009932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-7622284" y="12360958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23"/>
            <p:cNvSpPr/>
            <p:nvPr/>
          </p:nvSpPr>
          <p:spPr>
            <a:xfrm flipH="1">
              <a:off x="-8419919" y="12360958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-7809459" y="12506760"/>
              <a:ext cx="201300" cy="11574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70" name="Google Shape;270;p23"/>
            <p:cNvGrpSpPr/>
            <p:nvPr/>
          </p:nvGrpSpPr>
          <p:grpSpPr>
            <a:xfrm>
              <a:off x="-8343366" y="12255173"/>
              <a:ext cx="1269084" cy="598200"/>
              <a:chOff x="-8343366" y="12255173"/>
              <a:chExt cx="1269084" cy="598200"/>
            </a:xfrm>
          </p:grpSpPr>
          <p:sp>
            <p:nvSpPr>
              <p:cNvPr id="271" name="Google Shape;271;p23"/>
              <p:cNvSpPr/>
              <p:nvPr/>
            </p:nvSpPr>
            <p:spPr>
              <a:xfrm>
                <a:off x="-8343366" y="12255173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-7672482" y="12255173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23"/>
          <p:cNvSpPr/>
          <p:nvPr/>
        </p:nvSpPr>
        <p:spPr>
          <a:xfrm>
            <a:off x="5716673" y="6375834"/>
            <a:ext cx="378521" cy="378521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23"/>
          <p:cNvSpPr/>
          <p:nvPr/>
        </p:nvSpPr>
        <p:spPr>
          <a:xfrm flipH="1">
            <a:off x="6096818" y="6375834"/>
            <a:ext cx="378521" cy="378521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23"/>
          <p:cNvSpPr/>
          <p:nvPr/>
        </p:nvSpPr>
        <p:spPr>
          <a:xfrm>
            <a:off x="6131454" y="6066490"/>
            <a:ext cx="309309" cy="3093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23"/>
          <p:cNvSpPr/>
          <p:nvPr/>
        </p:nvSpPr>
        <p:spPr>
          <a:xfrm flipH="1">
            <a:off x="5751248" y="6066490"/>
            <a:ext cx="309309" cy="3093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23"/>
          <p:cNvSpPr/>
          <p:nvPr/>
        </p:nvSpPr>
        <p:spPr>
          <a:xfrm>
            <a:off x="6042234" y="6135989"/>
            <a:ext cx="95953" cy="551695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8" name="Google Shape;278;p23"/>
          <p:cNvGrpSpPr/>
          <p:nvPr/>
        </p:nvGrpSpPr>
        <p:grpSpPr>
          <a:xfrm>
            <a:off x="5787737" y="6016066"/>
            <a:ext cx="604931" cy="285143"/>
            <a:chOff x="-6969799" y="11828880"/>
            <a:chExt cx="1269084" cy="598200"/>
          </a:xfrm>
        </p:grpSpPr>
        <p:sp>
          <p:nvSpPr>
            <p:cNvPr id="279" name="Google Shape;279;p23"/>
            <p:cNvSpPr/>
            <p:nvPr/>
          </p:nvSpPr>
          <p:spPr>
            <a:xfrm>
              <a:off x="-6969799" y="11828880"/>
              <a:ext cx="598200" cy="598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23"/>
            <p:cNvSpPr/>
            <p:nvPr/>
          </p:nvSpPr>
          <p:spPr>
            <a:xfrm flipH="1">
              <a:off x="-6298915" y="11828880"/>
              <a:ext cx="598200" cy="598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23"/>
          <p:cNvGrpSpPr/>
          <p:nvPr/>
        </p:nvGrpSpPr>
        <p:grpSpPr>
          <a:xfrm>
            <a:off x="6574605" y="6016066"/>
            <a:ext cx="758667" cy="738289"/>
            <a:chOff x="-5745323" y="11402586"/>
            <a:chExt cx="1591608" cy="1548859"/>
          </a:xfrm>
        </p:grpSpPr>
        <p:sp>
          <p:nvSpPr>
            <p:cNvPr id="282" name="Google Shape;282;p23"/>
            <p:cNvSpPr/>
            <p:nvPr/>
          </p:nvSpPr>
          <p:spPr>
            <a:xfrm>
              <a:off x="-5745323" y="12157345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23"/>
            <p:cNvSpPr/>
            <p:nvPr/>
          </p:nvSpPr>
          <p:spPr>
            <a:xfrm flipH="1">
              <a:off x="-4947814" y="12157345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-4875151" y="11508371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23"/>
            <p:cNvSpPr/>
            <p:nvPr/>
          </p:nvSpPr>
          <p:spPr>
            <a:xfrm flipH="1">
              <a:off x="-5672786" y="11508371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-5062326" y="11654172"/>
              <a:ext cx="201300" cy="11574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87" name="Google Shape;287;p23"/>
            <p:cNvGrpSpPr/>
            <p:nvPr/>
          </p:nvGrpSpPr>
          <p:grpSpPr>
            <a:xfrm>
              <a:off x="-5596233" y="11402586"/>
              <a:ext cx="1269084" cy="598200"/>
              <a:chOff x="-5596233" y="11402586"/>
              <a:chExt cx="1269084" cy="598200"/>
            </a:xfrm>
          </p:grpSpPr>
          <p:sp>
            <p:nvSpPr>
              <p:cNvPr id="288" name="Google Shape;288;p23"/>
              <p:cNvSpPr/>
              <p:nvPr/>
            </p:nvSpPr>
            <p:spPr>
              <a:xfrm>
                <a:off x="-5596233" y="11402586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 flipH="1">
                <a:off x="-4925349" y="11402586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4571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9983633" y="858743"/>
            <a:ext cx="2716935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59086" y="4371810"/>
            <a:ext cx="3367777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497776" y="969404"/>
            <a:ext cx="2490408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10094901" y="4371799"/>
            <a:ext cx="1473259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65949" y="107005"/>
            <a:ext cx="1201733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4855578" y="221292"/>
            <a:ext cx="2480828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29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200" y="524200"/>
            <a:ext cx="11053600" cy="5809600"/>
          </a:xfrm>
          <a:prstGeom prst="rect">
            <a:avLst/>
          </a:prstGeom>
          <a:solidFill>
            <a:srgbClr val="FEF3E5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978600" y="2708012"/>
            <a:ext cx="6234800" cy="1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316200" y="4557139"/>
            <a:ext cx="3559600" cy="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133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3733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3733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3733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3733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3733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3733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3733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3733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51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E54B-4B5D-40EF-8CCD-97715A74A1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66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569200" y="524200"/>
            <a:ext cx="11053600" cy="5809600"/>
          </a:xfrm>
          <a:prstGeom prst="rect">
            <a:avLst/>
          </a:prstGeom>
          <a:solidFill>
            <a:srgbClr val="FEF3E5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281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985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569200" y="524200"/>
            <a:ext cx="11053600" cy="5809600"/>
          </a:xfrm>
          <a:prstGeom prst="rect">
            <a:avLst/>
          </a:prstGeom>
          <a:solidFill>
            <a:srgbClr val="FEF3E5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962333" y="593367"/>
            <a:ext cx="1026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1621105" y="3076233"/>
            <a:ext cx="3660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alanquin Dark"/>
              <a:buNone/>
              <a:defRPr sz="2400">
                <a:solidFill>
                  <a:schemeClr val="dk2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24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24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24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24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24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24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24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24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2"/>
          </p:nvPr>
        </p:nvSpPr>
        <p:spPr>
          <a:xfrm>
            <a:off x="1870897" y="3551300"/>
            <a:ext cx="3161200" cy="1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3"/>
          </p:nvPr>
        </p:nvSpPr>
        <p:spPr>
          <a:xfrm>
            <a:off x="6910112" y="3076233"/>
            <a:ext cx="3660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alanquin Dark"/>
              <a:buNone/>
              <a:defRPr sz="2400">
                <a:solidFill>
                  <a:schemeClr val="dk2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24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24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24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24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24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24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24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24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4"/>
          </p:nvPr>
        </p:nvSpPr>
        <p:spPr>
          <a:xfrm>
            <a:off x="7045300" y="3551300"/>
            <a:ext cx="3390400" cy="1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976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/>
          <p:nvPr/>
        </p:nvSpPr>
        <p:spPr>
          <a:xfrm rot="5400000">
            <a:off x="935368" y="178000"/>
            <a:ext cx="5785200" cy="6502000"/>
          </a:xfrm>
          <a:prstGeom prst="rect">
            <a:avLst/>
          </a:prstGeom>
          <a:solidFill>
            <a:srgbClr val="FEF3E5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225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9983633" y="858743"/>
            <a:ext cx="2716935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59086" y="4371810"/>
            <a:ext cx="3367777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497776" y="969404"/>
            <a:ext cx="2490408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10094901" y="4371799"/>
            <a:ext cx="1473259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65949" y="107005"/>
            <a:ext cx="1201733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4855578" y="221292"/>
            <a:ext cx="2480828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66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1300" y="562867"/>
            <a:ext cx="11739600" cy="4204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11000" y="214000"/>
            <a:ext cx="11770000" cy="64300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2687000" y="3836867"/>
            <a:ext cx="6818000" cy="7180800"/>
          </a:xfrm>
          <a:prstGeom prst="pie">
            <a:avLst>
              <a:gd name="adj1" fmla="val 5422830"/>
              <a:gd name="adj2" fmla="val 16200000"/>
            </a:avLst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highlight>
                <a:srgbClr val="FFFFFF"/>
              </a:highlight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435600" y="4642267"/>
            <a:ext cx="5320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aleway Thin"/>
              <a:buNone/>
              <a:defRPr sz="3067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2717600" y="6261133"/>
            <a:ext cx="67568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738400" y="1224933"/>
            <a:ext cx="6715200" cy="2698800"/>
          </a:xfrm>
          <a:prstGeom prst="rect">
            <a:avLst/>
          </a:prstGeom>
          <a:effectLst>
            <a:outerShdw dist="28575" dir="93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Chicle"/>
              <a:buNone/>
              <a:defRPr sz="6933">
                <a:latin typeface="Chicle"/>
                <a:ea typeface="Chicle"/>
                <a:cs typeface="Chicle"/>
                <a:sym typeface="Chic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243533" y="562867"/>
            <a:ext cx="1171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78381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211000" y="214000"/>
            <a:ext cx="11770000" cy="64300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  <a:effectLst>
            <a:outerShdw dist="19050" dir="10500000" algn="bl" rotWithShape="0">
              <a:srgbClr val="FFD1C8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60000" y="1807333"/>
            <a:ext cx="10272000" cy="4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211000" y="1478067"/>
            <a:ext cx="11770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52972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996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Numbers and texts">
    <p:bg>
      <p:bgPr>
        <a:solidFill>
          <a:schemeClr val="accen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/>
          <p:nvPr/>
        </p:nvSpPr>
        <p:spPr>
          <a:xfrm>
            <a:off x="211000" y="214000"/>
            <a:ext cx="11770000" cy="64300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  <a:effectLst>
            <a:outerShdw dist="19050" dir="10500000" algn="bl" rotWithShape="0">
              <a:srgbClr val="FFD1C8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49" name="Google Shape;249;p21"/>
          <p:cNvCxnSpPr/>
          <p:nvPr/>
        </p:nvCxnSpPr>
        <p:spPr>
          <a:xfrm>
            <a:off x="211000" y="1478067"/>
            <a:ext cx="11770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" name="Google Shape;250;p21"/>
          <p:cNvSpPr txBox="1">
            <a:spLocks noGrp="1"/>
          </p:cNvSpPr>
          <p:nvPr>
            <p:ph type="subTitle" idx="1"/>
          </p:nvPr>
        </p:nvSpPr>
        <p:spPr>
          <a:xfrm>
            <a:off x="1875433" y="5230467"/>
            <a:ext cx="3141200" cy="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2"/>
          </p:nvPr>
        </p:nvSpPr>
        <p:spPr>
          <a:xfrm>
            <a:off x="7175356" y="5230467"/>
            <a:ext cx="3141200" cy="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title" idx="3" hasCustomPrompt="1"/>
          </p:nvPr>
        </p:nvSpPr>
        <p:spPr>
          <a:xfrm>
            <a:off x="2268033" y="4064667"/>
            <a:ext cx="2356000" cy="1075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21"/>
          <p:cNvSpPr txBox="1">
            <a:spLocks noGrp="1"/>
          </p:cNvSpPr>
          <p:nvPr>
            <p:ph type="title" idx="4" hasCustomPrompt="1"/>
          </p:nvPr>
        </p:nvSpPr>
        <p:spPr>
          <a:xfrm>
            <a:off x="7567956" y="4064667"/>
            <a:ext cx="2356000" cy="1075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48424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/>
          <p:nvPr/>
        </p:nvSpPr>
        <p:spPr>
          <a:xfrm>
            <a:off x="211000" y="214000"/>
            <a:ext cx="11770000" cy="64300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64" name="Google Shape;264;p23"/>
          <p:cNvGrpSpPr/>
          <p:nvPr/>
        </p:nvGrpSpPr>
        <p:grpSpPr>
          <a:xfrm>
            <a:off x="4858739" y="6016066"/>
            <a:ext cx="758667" cy="738289"/>
            <a:chOff x="-8492456" y="12255173"/>
            <a:chExt cx="1591608" cy="1548859"/>
          </a:xfrm>
        </p:grpSpPr>
        <p:sp>
          <p:nvSpPr>
            <p:cNvPr id="265" name="Google Shape;265;p23"/>
            <p:cNvSpPr/>
            <p:nvPr/>
          </p:nvSpPr>
          <p:spPr>
            <a:xfrm>
              <a:off x="-8492456" y="13009932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23"/>
            <p:cNvSpPr/>
            <p:nvPr/>
          </p:nvSpPr>
          <p:spPr>
            <a:xfrm flipH="1">
              <a:off x="-7694947" y="13009932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-7622284" y="12360958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23"/>
            <p:cNvSpPr/>
            <p:nvPr/>
          </p:nvSpPr>
          <p:spPr>
            <a:xfrm flipH="1">
              <a:off x="-8419919" y="12360958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-7809459" y="12506760"/>
              <a:ext cx="201300" cy="11574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70" name="Google Shape;270;p23"/>
            <p:cNvGrpSpPr/>
            <p:nvPr/>
          </p:nvGrpSpPr>
          <p:grpSpPr>
            <a:xfrm>
              <a:off x="-8343366" y="12255173"/>
              <a:ext cx="1269084" cy="598200"/>
              <a:chOff x="-8343366" y="12255173"/>
              <a:chExt cx="1269084" cy="598200"/>
            </a:xfrm>
          </p:grpSpPr>
          <p:sp>
            <p:nvSpPr>
              <p:cNvPr id="271" name="Google Shape;271;p23"/>
              <p:cNvSpPr/>
              <p:nvPr/>
            </p:nvSpPr>
            <p:spPr>
              <a:xfrm>
                <a:off x="-8343366" y="12255173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-7672482" y="12255173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23"/>
          <p:cNvSpPr/>
          <p:nvPr/>
        </p:nvSpPr>
        <p:spPr>
          <a:xfrm>
            <a:off x="5716673" y="6375834"/>
            <a:ext cx="378521" cy="378521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23"/>
          <p:cNvSpPr/>
          <p:nvPr/>
        </p:nvSpPr>
        <p:spPr>
          <a:xfrm flipH="1">
            <a:off x="6096818" y="6375834"/>
            <a:ext cx="378521" cy="378521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23"/>
          <p:cNvSpPr/>
          <p:nvPr/>
        </p:nvSpPr>
        <p:spPr>
          <a:xfrm>
            <a:off x="6131454" y="6066490"/>
            <a:ext cx="309309" cy="3093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23"/>
          <p:cNvSpPr/>
          <p:nvPr/>
        </p:nvSpPr>
        <p:spPr>
          <a:xfrm flipH="1">
            <a:off x="5751248" y="6066490"/>
            <a:ext cx="309309" cy="3093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23"/>
          <p:cNvSpPr/>
          <p:nvPr/>
        </p:nvSpPr>
        <p:spPr>
          <a:xfrm>
            <a:off x="6042234" y="6135989"/>
            <a:ext cx="95953" cy="551695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8" name="Google Shape;278;p23"/>
          <p:cNvGrpSpPr/>
          <p:nvPr/>
        </p:nvGrpSpPr>
        <p:grpSpPr>
          <a:xfrm>
            <a:off x="5787737" y="6016066"/>
            <a:ext cx="604931" cy="285143"/>
            <a:chOff x="-6969799" y="11828880"/>
            <a:chExt cx="1269084" cy="598200"/>
          </a:xfrm>
        </p:grpSpPr>
        <p:sp>
          <p:nvSpPr>
            <p:cNvPr id="279" name="Google Shape;279;p23"/>
            <p:cNvSpPr/>
            <p:nvPr/>
          </p:nvSpPr>
          <p:spPr>
            <a:xfrm>
              <a:off x="-6969799" y="11828880"/>
              <a:ext cx="598200" cy="598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23"/>
            <p:cNvSpPr/>
            <p:nvPr/>
          </p:nvSpPr>
          <p:spPr>
            <a:xfrm flipH="1">
              <a:off x="-6298915" y="11828880"/>
              <a:ext cx="598200" cy="598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23"/>
          <p:cNvGrpSpPr/>
          <p:nvPr/>
        </p:nvGrpSpPr>
        <p:grpSpPr>
          <a:xfrm>
            <a:off x="6574605" y="6016066"/>
            <a:ext cx="758667" cy="738289"/>
            <a:chOff x="-5745323" y="11402586"/>
            <a:chExt cx="1591608" cy="1548859"/>
          </a:xfrm>
        </p:grpSpPr>
        <p:sp>
          <p:nvSpPr>
            <p:cNvPr id="282" name="Google Shape;282;p23"/>
            <p:cNvSpPr/>
            <p:nvPr/>
          </p:nvSpPr>
          <p:spPr>
            <a:xfrm>
              <a:off x="-5745323" y="12157345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23"/>
            <p:cNvSpPr/>
            <p:nvPr/>
          </p:nvSpPr>
          <p:spPr>
            <a:xfrm flipH="1">
              <a:off x="-4947814" y="12157345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-4875151" y="11508371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23"/>
            <p:cNvSpPr/>
            <p:nvPr/>
          </p:nvSpPr>
          <p:spPr>
            <a:xfrm flipH="1">
              <a:off x="-5672786" y="11508371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-5062326" y="11654172"/>
              <a:ext cx="201300" cy="11574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87" name="Google Shape;287;p23"/>
            <p:cNvGrpSpPr/>
            <p:nvPr/>
          </p:nvGrpSpPr>
          <p:grpSpPr>
            <a:xfrm>
              <a:off x="-5596233" y="11402586"/>
              <a:ext cx="1269084" cy="598200"/>
              <a:chOff x="-5596233" y="11402586"/>
              <a:chExt cx="1269084" cy="598200"/>
            </a:xfrm>
          </p:grpSpPr>
          <p:sp>
            <p:nvSpPr>
              <p:cNvPr id="288" name="Google Shape;288;p23"/>
              <p:cNvSpPr/>
              <p:nvPr/>
            </p:nvSpPr>
            <p:spPr>
              <a:xfrm>
                <a:off x="-5596233" y="11402586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 flipH="1">
                <a:off x="-4925349" y="11402586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684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3C7C8-74EE-460B-A733-2291F0F988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9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9983633" y="858743"/>
            <a:ext cx="2716935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59086" y="4371810"/>
            <a:ext cx="3367777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497776" y="969404"/>
            <a:ext cx="2490408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10094901" y="4371799"/>
            <a:ext cx="1473259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65949" y="107005"/>
            <a:ext cx="1201733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4855578" y="221292"/>
            <a:ext cx="2480828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09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4A887-6A32-4D0B-AA02-48560B6F03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3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F7118-0D3D-4DBC-BE3B-E4BF4FC05F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0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8A118-9ED6-4991-83C0-7B6A13A592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4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D7C2B-29CC-4B9C-BA74-6CCBB82246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1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AB05E-7533-4863-A96D-422C7E5449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F57866-24FC-4036-999F-B7C8DA4B8FB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0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F57866-24FC-4036-999F-B7C8DA4B8FB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hicle"/>
              <a:buNone/>
              <a:defRPr sz="3200">
                <a:solidFill>
                  <a:schemeClr val="dk1"/>
                </a:solidFill>
                <a:latin typeface="Chicle"/>
                <a:ea typeface="Chicle"/>
                <a:cs typeface="Chicle"/>
                <a:sym typeface="Chic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Thin"/>
              <a:buChar char="●"/>
              <a:defRPr sz="1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○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■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●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○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■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●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○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aleway Thin"/>
              <a:buChar char="■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0838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4833" y="648500"/>
            <a:ext cx="10731600" cy="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Knewave"/>
              <a:buNone/>
              <a:defRPr sz="2800">
                <a:solidFill>
                  <a:schemeClr val="dk2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wlby One"/>
              <a:buNone/>
              <a:defRPr sz="2800">
                <a:solidFill>
                  <a:schemeClr val="dk2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wlby One"/>
              <a:buNone/>
              <a:defRPr sz="2800">
                <a:solidFill>
                  <a:schemeClr val="dk2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wlby One"/>
              <a:buNone/>
              <a:defRPr sz="2800">
                <a:solidFill>
                  <a:schemeClr val="dk2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wlby One"/>
              <a:buNone/>
              <a:defRPr sz="2800">
                <a:solidFill>
                  <a:schemeClr val="dk2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wlby One"/>
              <a:buNone/>
              <a:defRPr sz="2800">
                <a:solidFill>
                  <a:schemeClr val="dk2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wlby One"/>
              <a:buNone/>
              <a:defRPr sz="2800">
                <a:solidFill>
                  <a:schemeClr val="dk2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wlby One"/>
              <a:buNone/>
              <a:defRPr sz="2800">
                <a:solidFill>
                  <a:schemeClr val="dk2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wlby One"/>
              <a:buNone/>
              <a:defRPr sz="2800">
                <a:solidFill>
                  <a:schemeClr val="dk2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23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6" r:id="rId4"/>
    <p:sldLayoutId id="2147483697" r:id="rId5"/>
    <p:sldLayoutId id="214748369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hicle"/>
              <a:buNone/>
              <a:defRPr sz="3200">
                <a:solidFill>
                  <a:schemeClr val="dk1"/>
                </a:solidFill>
                <a:latin typeface="Chicle"/>
                <a:ea typeface="Chicle"/>
                <a:cs typeface="Chicle"/>
                <a:sym typeface="Chic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Thin"/>
              <a:buChar char="●"/>
              <a:defRPr sz="1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○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■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●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○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■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●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○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aleway Thin"/>
              <a:buChar char="■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7834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2" Type="http://schemas.microsoft.com/office/2007/relationships/media" Target="../media/media9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Hướng dẫn cách học tập bộ môn Tiếng Anh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Học sinh chuẩn bị:</a:t>
            </a:r>
          </a:p>
          <a:p>
            <a:pPr marL="514350" indent="-514350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Sách Tiếng Anh 7</a:t>
            </a:r>
          </a:p>
          <a:p>
            <a:pPr marL="514350" indent="-514350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Tập viết bài học: 1 quyển</a:t>
            </a:r>
          </a:p>
          <a:p>
            <a:pPr marL="514350" indent="-514350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Tập rèn từ vựng Anh: 1 quyển </a:t>
            </a:r>
          </a:p>
          <a:p>
            <a:pPr marL="514350" indent="-514350"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Việc cần làm trước và sau tiết học Anh 7:</a:t>
            </a:r>
          </a:p>
          <a:p>
            <a:pPr marL="514350" indent="-514350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Chuẩn bị bài, học thuộc từ vựng, cấu trúc câu tiếng Anh trong tiết học trước.</a:t>
            </a:r>
          </a:p>
          <a:p>
            <a:pPr marL="514350" indent="-514350"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Rèn viết từ vựng Anh sau tiết học: mỗi từ rèn 2 dòng.</a:t>
            </a:r>
          </a:p>
          <a:p>
            <a:pPr marL="514350" indent="-514350"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56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21"/>
    </mc:Choice>
    <mc:Fallback>
      <p:transition spd="slow" advTm="41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40"/>
          <p:cNvSpPr txBox="1">
            <a:spLocks noGrp="1"/>
          </p:cNvSpPr>
          <p:nvPr>
            <p:ph type="title"/>
          </p:nvPr>
        </p:nvSpPr>
        <p:spPr>
          <a:xfrm>
            <a:off x="2372200" y="1439953"/>
            <a:ext cx="7447600" cy="238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2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114">
        <p:random/>
      </p:transition>
    </mc:Choice>
    <mc:Fallback>
      <p:transition spd="slow" advTm="1311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The present simple tense( </a:t>
            </a:r>
            <a:r>
              <a:rPr lang="en-US" altLang="en-US" b="1" dirty="0" err="1" smtClean="0"/>
              <a:t>thì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hiện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tại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đơn</a:t>
            </a:r>
            <a:r>
              <a:rPr lang="en-US" altLang="en-US" b="1" dirty="0" smtClean="0"/>
              <a:t>): </a:t>
            </a:r>
          </a:p>
          <a:p>
            <a:r>
              <a:rPr lang="en-US" altLang="en-US" b="1" dirty="0" err="1" smtClean="0"/>
              <a:t>Tobe</a:t>
            </a:r>
            <a:r>
              <a:rPr lang="en-US" altLang="en-US" b="1" dirty="0" smtClean="0"/>
              <a:t>: am/ is/ are</a:t>
            </a:r>
          </a:p>
          <a:p>
            <a:r>
              <a:rPr lang="en-US" altLang="en-US" b="1" dirty="0" smtClean="0"/>
              <a:t>Ordinary verbs: S+V(s/</a:t>
            </a:r>
            <a:r>
              <a:rPr lang="en-US" altLang="en-US" b="1" dirty="0" err="1" smtClean="0"/>
              <a:t>es</a:t>
            </a:r>
            <a:r>
              <a:rPr lang="en-US" altLang="en-US" b="1" dirty="0" smtClean="0"/>
              <a:t>)</a:t>
            </a:r>
            <a:endParaRPr lang="en-US" altLang="en-US" b="1" dirty="0" smtClean="0"/>
          </a:p>
          <a:p>
            <a:r>
              <a:rPr lang="en-US" altLang="en-US" b="1" dirty="0" smtClean="0"/>
              <a:t>The Present progressive tense(</a:t>
            </a:r>
            <a:r>
              <a:rPr lang="en-US" altLang="en-US" b="1" dirty="0" err="1" smtClean="0"/>
              <a:t>thì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hiện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tại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tiếp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diễn</a:t>
            </a:r>
            <a:r>
              <a:rPr lang="en-US" altLang="en-US" b="1" dirty="0" smtClean="0"/>
              <a:t>)</a:t>
            </a:r>
          </a:p>
          <a:p>
            <a:r>
              <a:rPr lang="en-US" b="1" dirty="0"/>
              <a:t>S + </a:t>
            </a:r>
            <a:r>
              <a:rPr lang="en-US" b="1" dirty="0" smtClean="0"/>
              <a:t>am/ is/ are </a:t>
            </a:r>
            <a:r>
              <a:rPr lang="en-US" b="1" dirty="0"/>
              <a:t>+ V-</a:t>
            </a:r>
            <a:r>
              <a:rPr lang="en-US" b="1" dirty="0" err="1"/>
              <a:t>ing</a:t>
            </a:r>
            <a:endParaRPr lang="en-US" altLang="en-US" b="1" dirty="0" smtClean="0"/>
          </a:p>
          <a:p>
            <a:r>
              <a:rPr lang="en-US" altLang="en-US" b="1" dirty="0" smtClean="0"/>
              <a:t>Adverbs of frequency( </a:t>
            </a:r>
            <a:r>
              <a:rPr lang="en-US" altLang="en-US" b="1" dirty="0" err="1" smtClean="0"/>
              <a:t>trạng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từ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tần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suất</a:t>
            </a:r>
            <a:r>
              <a:rPr lang="en-US" altLang="en-US" b="1" dirty="0" smtClean="0"/>
              <a:t>)</a:t>
            </a:r>
          </a:p>
          <a:p>
            <a:r>
              <a:rPr lang="en-US" altLang="en-US" b="1" dirty="0" smtClean="0"/>
              <a:t>Comparatives(so </a:t>
            </a:r>
            <a:r>
              <a:rPr lang="en-US" altLang="en-US" b="1" dirty="0" err="1" smtClean="0"/>
              <a:t>sánh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hơn</a:t>
            </a:r>
            <a:r>
              <a:rPr lang="en-US" altLang="en-US" b="1" dirty="0" smtClean="0"/>
              <a:t>)</a:t>
            </a:r>
            <a:endParaRPr lang="en-US" altLang="en-US" b="1" dirty="0" smtClean="0"/>
          </a:p>
          <a:p>
            <a:endParaRPr lang="en-US" altLang="en-US" b="1" dirty="0" smtClean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955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23"/>
    </mc:Choice>
    <mc:Fallback>
      <p:transition spd="slow" advTm="70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"/>
          <p:cNvSpPr txBox="1">
            <a:spLocks noGrp="1"/>
          </p:cNvSpPr>
          <p:nvPr>
            <p:ph type="subTitle" idx="1"/>
          </p:nvPr>
        </p:nvSpPr>
        <p:spPr>
          <a:xfrm>
            <a:off x="3435600" y="4642267"/>
            <a:ext cx="5320800" cy="118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vi-VN" sz="5867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Cooper"/>
              </a:rPr>
              <a:t>A1-2/ P.10-11</a:t>
            </a:r>
            <a:endParaRPr sz="5867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Cooper"/>
            </a:endParaRPr>
          </a:p>
        </p:txBody>
      </p:sp>
      <p:sp>
        <p:nvSpPr>
          <p:cNvPr id="320" name="Google Shape;320;p27"/>
          <p:cNvSpPr txBox="1">
            <a:spLocks noGrp="1"/>
          </p:cNvSpPr>
          <p:nvPr>
            <p:ph type="ctrTitle"/>
          </p:nvPr>
        </p:nvSpPr>
        <p:spPr>
          <a:xfrm>
            <a:off x="1784252" y="1323708"/>
            <a:ext cx="8690061" cy="269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lt2"/>
              </a:buClr>
              <a:buSzPts val="1100"/>
            </a:pPr>
            <a:r>
              <a:rPr lang="en-US" sz="7200" b="1" i="1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.VnExoticH"/>
              </a:rPr>
              <a:t>Unit 1: Back to school</a:t>
            </a:r>
            <a:r>
              <a:rPr lang="vi-VN" sz="7200" b="1" i="1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.VnExoticH"/>
              </a:rPr>
              <a:t/>
            </a:r>
            <a:br>
              <a:rPr lang="vi-VN" sz="7200" b="1" i="1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.VnExoticH"/>
              </a:rPr>
            </a:br>
            <a:r>
              <a:rPr lang="vi-VN" sz="7200" b="1" kern="1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.VnUniverseH"/>
              </a:rPr>
              <a:t>Part</a:t>
            </a:r>
            <a:r>
              <a:rPr lang="vi-VN" sz="7200" b="1" kern="1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.VnUniverseH"/>
              </a:rPr>
              <a:t> A: </a:t>
            </a:r>
            <a:r>
              <a:rPr lang="vi-VN" sz="7200" b="1" kern="1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.VnUniverseH"/>
              </a:rPr>
              <a:t>Friends</a:t>
            </a:r>
            <a:endParaRPr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21" name="Google Shape;321;p27"/>
          <p:cNvGrpSpPr/>
          <p:nvPr/>
        </p:nvGrpSpPr>
        <p:grpSpPr>
          <a:xfrm>
            <a:off x="9647933" y="2630112"/>
            <a:ext cx="1301600" cy="1301600"/>
            <a:chOff x="7235950" y="1573016"/>
            <a:chExt cx="976200" cy="976200"/>
          </a:xfrm>
        </p:grpSpPr>
        <p:sp>
          <p:nvSpPr>
            <p:cNvPr id="322" name="Google Shape;322;p27"/>
            <p:cNvSpPr/>
            <p:nvPr/>
          </p:nvSpPr>
          <p:spPr>
            <a:xfrm>
              <a:off x="7235950" y="1573016"/>
              <a:ext cx="976200" cy="976200"/>
            </a:xfrm>
            <a:prstGeom prst="heart">
              <a:avLst/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7402750" y="1738541"/>
              <a:ext cx="642600" cy="649200"/>
            </a:xfrm>
            <a:prstGeom prst="heart">
              <a:avLst/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4" name="Google Shape;324;p27"/>
          <p:cNvGrpSpPr/>
          <p:nvPr/>
        </p:nvGrpSpPr>
        <p:grpSpPr>
          <a:xfrm>
            <a:off x="1242467" y="2630112"/>
            <a:ext cx="1301600" cy="1301600"/>
            <a:chOff x="931850" y="1573016"/>
            <a:chExt cx="976200" cy="976200"/>
          </a:xfrm>
        </p:grpSpPr>
        <p:sp>
          <p:nvSpPr>
            <p:cNvPr id="325" name="Google Shape;325;p27"/>
            <p:cNvSpPr/>
            <p:nvPr/>
          </p:nvSpPr>
          <p:spPr>
            <a:xfrm>
              <a:off x="931850" y="1573016"/>
              <a:ext cx="976200" cy="976200"/>
            </a:xfrm>
            <a:prstGeom prst="heart">
              <a:avLst/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1098650" y="1738541"/>
              <a:ext cx="642600" cy="649200"/>
            </a:xfrm>
            <a:prstGeom prst="heart">
              <a:avLst/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7" name="Google Shape;327;p27"/>
          <p:cNvGrpSpPr/>
          <p:nvPr/>
        </p:nvGrpSpPr>
        <p:grpSpPr>
          <a:xfrm>
            <a:off x="8667913" y="5231989"/>
            <a:ext cx="1377844" cy="997812"/>
            <a:chOff x="6500934" y="3923991"/>
            <a:chExt cx="1033383" cy="748359"/>
          </a:xfrm>
        </p:grpSpPr>
        <p:sp>
          <p:nvSpPr>
            <p:cNvPr id="328" name="Google Shape;328;p27"/>
            <p:cNvSpPr/>
            <p:nvPr/>
          </p:nvSpPr>
          <p:spPr>
            <a:xfrm>
              <a:off x="6957225" y="3923991"/>
              <a:ext cx="577092" cy="547663"/>
            </a:xfrm>
            <a:custGeom>
              <a:avLst/>
              <a:gdLst/>
              <a:ahLst/>
              <a:cxnLst/>
              <a:rect l="l" t="t" r="r" b="b"/>
              <a:pathLst>
                <a:path w="48710" h="46226" extrusionOk="0">
                  <a:moveTo>
                    <a:pt x="36700" y="0"/>
                  </a:moveTo>
                  <a:cubicBezTo>
                    <a:pt x="29705" y="0"/>
                    <a:pt x="22787" y="2024"/>
                    <a:pt x="16891" y="6093"/>
                  </a:cubicBezTo>
                  <a:lnTo>
                    <a:pt x="16891" y="17209"/>
                  </a:lnTo>
                  <a:cubicBezTo>
                    <a:pt x="16891" y="18441"/>
                    <a:pt x="15887" y="19423"/>
                    <a:pt x="14677" y="19423"/>
                  </a:cubicBezTo>
                  <a:cubicBezTo>
                    <a:pt x="13445" y="19423"/>
                    <a:pt x="12440" y="18441"/>
                    <a:pt x="12440" y="17209"/>
                  </a:cubicBezTo>
                  <a:lnTo>
                    <a:pt x="12440" y="9745"/>
                  </a:lnTo>
                  <a:cubicBezTo>
                    <a:pt x="2945" y="19012"/>
                    <a:pt x="1" y="32524"/>
                    <a:pt x="3516" y="44782"/>
                  </a:cubicBezTo>
                  <a:cubicBezTo>
                    <a:pt x="6861" y="45744"/>
                    <a:pt x="10296" y="46226"/>
                    <a:pt x="13712" y="46226"/>
                  </a:cubicBezTo>
                  <a:cubicBezTo>
                    <a:pt x="22695" y="46226"/>
                    <a:pt x="31542" y="42891"/>
                    <a:pt x="38256" y="36176"/>
                  </a:cubicBezTo>
                  <a:cubicBezTo>
                    <a:pt x="42159" y="32273"/>
                    <a:pt x="44921" y="27640"/>
                    <a:pt x="46541" y="22687"/>
                  </a:cubicBezTo>
                  <a:lnTo>
                    <a:pt x="40310" y="22687"/>
                  </a:lnTo>
                  <a:cubicBezTo>
                    <a:pt x="39009" y="22687"/>
                    <a:pt x="37959" y="21637"/>
                    <a:pt x="37959" y="20313"/>
                  </a:cubicBezTo>
                  <a:cubicBezTo>
                    <a:pt x="37959" y="19012"/>
                    <a:pt x="39009" y="17962"/>
                    <a:pt x="40310" y="17962"/>
                  </a:cubicBezTo>
                  <a:lnTo>
                    <a:pt x="47728" y="17962"/>
                  </a:lnTo>
                  <a:cubicBezTo>
                    <a:pt x="48710" y="12529"/>
                    <a:pt x="48413" y="6869"/>
                    <a:pt x="46861" y="1436"/>
                  </a:cubicBezTo>
                  <a:cubicBezTo>
                    <a:pt x="43528" y="480"/>
                    <a:pt x="40105" y="0"/>
                    <a:pt x="3670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 rot="-2055564" flipH="1">
              <a:off x="6571437" y="4223551"/>
              <a:ext cx="390889" cy="370956"/>
            </a:xfrm>
            <a:custGeom>
              <a:avLst/>
              <a:gdLst/>
              <a:ahLst/>
              <a:cxnLst/>
              <a:rect l="l" t="t" r="r" b="b"/>
              <a:pathLst>
                <a:path w="48710" h="46226" extrusionOk="0">
                  <a:moveTo>
                    <a:pt x="36700" y="0"/>
                  </a:moveTo>
                  <a:cubicBezTo>
                    <a:pt x="29705" y="0"/>
                    <a:pt x="22787" y="2024"/>
                    <a:pt x="16891" y="6093"/>
                  </a:cubicBezTo>
                  <a:lnTo>
                    <a:pt x="16891" y="17209"/>
                  </a:lnTo>
                  <a:cubicBezTo>
                    <a:pt x="16891" y="18441"/>
                    <a:pt x="15887" y="19423"/>
                    <a:pt x="14677" y="19423"/>
                  </a:cubicBezTo>
                  <a:cubicBezTo>
                    <a:pt x="13445" y="19423"/>
                    <a:pt x="12440" y="18441"/>
                    <a:pt x="12440" y="17209"/>
                  </a:cubicBezTo>
                  <a:lnTo>
                    <a:pt x="12440" y="9745"/>
                  </a:lnTo>
                  <a:cubicBezTo>
                    <a:pt x="2945" y="19012"/>
                    <a:pt x="1" y="32524"/>
                    <a:pt x="3516" y="44782"/>
                  </a:cubicBezTo>
                  <a:cubicBezTo>
                    <a:pt x="6861" y="45744"/>
                    <a:pt x="10296" y="46226"/>
                    <a:pt x="13712" y="46226"/>
                  </a:cubicBezTo>
                  <a:cubicBezTo>
                    <a:pt x="22695" y="46226"/>
                    <a:pt x="31542" y="42891"/>
                    <a:pt x="38256" y="36176"/>
                  </a:cubicBezTo>
                  <a:cubicBezTo>
                    <a:pt x="42159" y="32273"/>
                    <a:pt x="44921" y="27640"/>
                    <a:pt x="46541" y="22687"/>
                  </a:cubicBezTo>
                  <a:lnTo>
                    <a:pt x="40310" y="22687"/>
                  </a:lnTo>
                  <a:cubicBezTo>
                    <a:pt x="39009" y="22687"/>
                    <a:pt x="37959" y="21637"/>
                    <a:pt x="37959" y="20313"/>
                  </a:cubicBezTo>
                  <a:cubicBezTo>
                    <a:pt x="37959" y="19012"/>
                    <a:pt x="39009" y="17962"/>
                    <a:pt x="40310" y="17962"/>
                  </a:cubicBezTo>
                  <a:lnTo>
                    <a:pt x="47728" y="17962"/>
                  </a:lnTo>
                  <a:cubicBezTo>
                    <a:pt x="48710" y="12529"/>
                    <a:pt x="48413" y="6869"/>
                    <a:pt x="46861" y="1436"/>
                  </a:cubicBezTo>
                  <a:cubicBezTo>
                    <a:pt x="43528" y="480"/>
                    <a:pt x="40105" y="0"/>
                    <a:pt x="3670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0" name="Google Shape;330;p27"/>
          <p:cNvGrpSpPr/>
          <p:nvPr/>
        </p:nvGrpSpPr>
        <p:grpSpPr>
          <a:xfrm>
            <a:off x="1890992" y="4504829"/>
            <a:ext cx="1902859" cy="1459295"/>
            <a:chOff x="1418244" y="3378621"/>
            <a:chExt cx="1427144" cy="1094471"/>
          </a:xfrm>
        </p:grpSpPr>
        <p:sp>
          <p:nvSpPr>
            <p:cNvPr id="331" name="Google Shape;331;p27"/>
            <p:cNvSpPr/>
            <p:nvPr/>
          </p:nvSpPr>
          <p:spPr>
            <a:xfrm rot="-2259612" flipH="1">
              <a:off x="1567468" y="3544629"/>
              <a:ext cx="803426" cy="762455"/>
            </a:xfrm>
            <a:custGeom>
              <a:avLst/>
              <a:gdLst/>
              <a:ahLst/>
              <a:cxnLst/>
              <a:rect l="l" t="t" r="r" b="b"/>
              <a:pathLst>
                <a:path w="48710" h="46226" extrusionOk="0">
                  <a:moveTo>
                    <a:pt x="36700" y="0"/>
                  </a:moveTo>
                  <a:cubicBezTo>
                    <a:pt x="29705" y="0"/>
                    <a:pt x="22787" y="2024"/>
                    <a:pt x="16891" y="6093"/>
                  </a:cubicBezTo>
                  <a:lnTo>
                    <a:pt x="16891" y="17209"/>
                  </a:lnTo>
                  <a:cubicBezTo>
                    <a:pt x="16891" y="18441"/>
                    <a:pt x="15887" y="19423"/>
                    <a:pt x="14677" y="19423"/>
                  </a:cubicBezTo>
                  <a:cubicBezTo>
                    <a:pt x="13445" y="19423"/>
                    <a:pt x="12440" y="18441"/>
                    <a:pt x="12440" y="17209"/>
                  </a:cubicBezTo>
                  <a:lnTo>
                    <a:pt x="12440" y="9745"/>
                  </a:lnTo>
                  <a:cubicBezTo>
                    <a:pt x="2945" y="19012"/>
                    <a:pt x="1" y="32524"/>
                    <a:pt x="3516" y="44782"/>
                  </a:cubicBezTo>
                  <a:cubicBezTo>
                    <a:pt x="6861" y="45744"/>
                    <a:pt x="10296" y="46226"/>
                    <a:pt x="13712" y="46226"/>
                  </a:cubicBezTo>
                  <a:cubicBezTo>
                    <a:pt x="22695" y="46226"/>
                    <a:pt x="31542" y="42891"/>
                    <a:pt x="38256" y="36176"/>
                  </a:cubicBezTo>
                  <a:cubicBezTo>
                    <a:pt x="42159" y="32273"/>
                    <a:pt x="44921" y="27640"/>
                    <a:pt x="46541" y="22687"/>
                  </a:cubicBezTo>
                  <a:lnTo>
                    <a:pt x="40310" y="22687"/>
                  </a:lnTo>
                  <a:cubicBezTo>
                    <a:pt x="39009" y="22687"/>
                    <a:pt x="37959" y="21637"/>
                    <a:pt x="37959" y="20313"/>
                  </a:cubicBezTo>
                  <a:cubicBezTo>
                    <a:pt x="37959" y="19012"/>
                    <a:pt x="39009" y="17962"/>
                    <a:pt x="40310" y="17962"/>
                  </a:cubicBezTo>
                  <a:lnTo>
                    <a:pt x="47728" y="17962"/>
                  </a:lnTo>
                  <a:cubicBezTo>
                    <a:pt x="48710" y="12529"/>
                    <a:pt x="48413" y="6869"/>
                    <a:pt x="46861" y="1436"/>
                  </a:cubicBezTo>
                  <a:cubicBezTo>
                    <a:pt x="43528" y="480"/>
                    <a:pt x="40105" y="0"/>
                    <a:pt x="3670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 rot="1469828" flipH="1">
              <a:off x="2395181" y="4012357"/>
              <a:ext cx="390892" cy="370958"/>
            </a:xfrm>
            <a:custGeom>
              <a:avLst/>
              <a:gdLst/>
              <a:ahLst/>
              <a:cxnLst/>
              <a:rect l="l" t="t" r="r" b="b"/>
              <a:pathLst>
                <a:path w="48710" h="46226" extrusionOk="0">
                  <a:moveTo>
                    <a:pt x="36700" y="0"/>
                  </a:moveTo>
                  <a:cubicBezTo>
                    <a:pt x="29705" y="0"/>
                    <a:pt x="22787" y="2024"/>
                    <a:pt x="16891" y="6093"/>
                  </a:cubicBezTo>
                  <a:lnTo>
                    <a:pt x="16891" y="17209"/>
                  </a:lnTo>
                  <a:cubicBezTo>
                    <a:pt x="16891" y="18441"/>
                    <a:pt x="15887" y="19423"/>
                    <a:pt x="14677" y="19423"/>
                  </a:cubicBezTo>
                  <a:cubicBezTo>
                    <a:pt x="13445" y="19423"/>
                    <a:pt x="12440" y="18441"/>
                    <a:pt x="12440" y="17209"/>
                  </a:cubicBezTo>
                  <a:lnTo>
                    <a:pt x="12440" y="9745"/>
                  </a:lnTo>
                  <a:cubicBezTo>
                    <a:pt x="2945" y="19012"/>
                    <a:pt x="1" y="32524"/>
                    <a:pt x="3516" y="44782"/>
                  </a:cubicBezTo>
                  <a:cubicBezTo>
                    <a:pt x="6861" y="45744"/>
                    <a:pt x="10296" y="46226"/>
                    <a:pt x="13712" y="46226"/>
                  </a:cubicBezTo>
                  <a:cubicBezTo>
                    <a:pt x="22695" y="46226"/>
                    <a:pt x="31542" y="42891"/>
                    <a:pt x="38256" y="36176"/>
                  </a:cubicBezTo>
                  <a:cubicBezTo>
                    <a:pt x="42159" y="32273"/>
                    <a:pt x="44921" y="27640"/>
                    <a:pt x="46541" y="22687"/>
                  </a:cubicBezTo>
                  <a:lnTo>
                    <a:pt x="40310" y="22687"/>
                  </a:lnTo>
                  <a:cubicBezTo>
                    <a:pt x="39009" y="22687"/>
                    <a:pt x="37959" y="21637"/>
                    <a:pt x="37959" y="20313"/>
                  </a:cubicBezTo>
                  <a:cubicBezTo>
                    <a:pt x="37959" y="19012"/>
                    <a:pt x="39009" y="17962"/>
                    <a:pt x="40310" y="17962"/>
                  </a:cubicBezTo>
                  <a:lnTo>
                    <a:pt x="47728" y="17962"/>
                  </a:lnTo>
                  <a:cubicBezTo>
                    <a:pt x="48710" y="12529"/>
                    <a:pt x="48413" y="6869"/>
                    <a:pt x="46861" y="1436"/>
                  </a:cubicBezTo>
                  <a:cubicBezTo>
                    <a:pt x="43528" y="480"/>
                    <a:pt x="40105" y="0"/>
                    <a:pt x="3670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9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23"/>
    </mc:Choice>
    <mc:Fallback>
      <p:transition spd="slow" advTm="23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5125" descr="15">
            <a:extLst>
              <a:ext uri="{FF2B5EF4-FFF2-40B4-BE49-F238E27FC236}">
                <a16:creationId xmlns="" xmlns:a16="http://schemas.microsoft.com/office/drawing/2014/main" id="{4F490D22-61D1-4E77-8CA5-9F979B4A5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47" y="1592845"/>
            <a:ext cx="8352083" cy="49088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189035" y="617293"/>
            <a:ext cx="10272000" cy="501200"/>
          </a:xfrm>
          <a:prstGeom prst="rect">
            <a:avLst/>
          </a:prstGeom>
          <a:effectLst>
            <a:outerShdw dist="19050" dir="10500000" algn="bl" rotWithShape="0">
              <a:schemeClr val="accen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100"/>
            </a:pPr>
            <a:r>
              <a:rPr lang="en" sz="4267" b="1" dirty="0">
                <a:solidFill>
                  <a:schemeClr val="accent4">
                    <a:lumMod val="75000"/>
                  </a:schemeClr>
                </a:solidFill>
              </a:rPr>
              <a:t>A1.</a:t>
            </a:r>
            <a:r>
              <a:rPr lang="vi-VN" sz="4267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vi-VN" sz="4267" b="1" dirty="0" err="1">
                <a:solidFill>
                  <a:schemeClr val="accent4">
                    <a:lumMod val="75000"/>
                  </a:schemeClr>
                </a:solidFill>
              </a:rPr>
              <a:t>Read</a:t>
            </a:r>
            <a:r>
              <a:rPr lang="vi-VN" sz="4267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vi-VN" sz="4267" b="1" dirty="0" err="1">
                <a:solidFill>
                  <a:schemeClr val="accent4">
                    <a:lumMod val="75000"/>
                  </a:schemeClr>
                </a:solidFill>
              </a:rPr>
              <a:t>and</a:t>
            </a:r>
            <a:r>
              <a:rPr lang="vi-VN" sz="4267" b="1" dirty="0">
                <a:solidFill>
                  <a:schemeClr val="accent4">
                    <a:lumMod val="75000"/>
                  </a:schemeClr>
                </a:solidFill>
              </a:rPr>
              <a:t> then </a:t>
            </a:r>
            <a:r>
              <a:rPr lang="vi-VN" sz="4267" b="1" dirty="0" err="1">
                <a:solidFill>
                  <a:schemeClr val="accent4">
                    <a:lumMod val="75000"/>
                  </a:schemeClr>
                </a:solidFill>
              </a:rPr>
              <a:t>answer</a:t>
            </a:r>
            <a:r>
              <a:rPr lang="vi-VN" sz="4267" b="1" dirty="0">
                <a:solidFill>
                  <a:schemeClr val="accent4">
                    <a:lumMod val="75000"/>
                  </a:schemeClr>
                </a:solidFill>
              </a:rPr>
              <a:t> the </a:t>
            </a:r>
            <a:r>
              <a:rPr lang="vi-VN" sz="4267" b="1" dirty="0" err="1">
                <a:solidFill>
                  <a:schemeClr val="accent4">
                    <a:lumMod val="75000"/>
                  </a:schemeClr>
                </a:solidFill>
              </a:rPr>
              <a:t>questions</a:t>
            </a:r>
            <a:r>
              <a:rPr lang="vi-VN" sz="4267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39" name="Google Shape;339;p28"/>
          <p:cNvGrpSpPr/>
          <p:nvPr/>
        </p:nvGrpSpPr>
        <p:grpSpPr>
          <a:xfrm>
            <a:off x="9520274" y="206658"/>
            <a:ext cx="2429573" cy="1284889"/>
            <a:chOff x="7140205" y="154993"/>
            <a:chExt cx="1822180" cy="963667"/>
          </a:xfrm>
        </p:grpSpPr>
        <p:sp>
          <p:nvSpPr>
            <p:cNvPr id="340" name="Google Shape;340;p28"/>
            <p:cNvSpPr/>
            <p:nvPr/>
          </p:nvSpPr>
          <p:spPr>
            <a:xfrm>
              <a:off x="8410930" y="178000"/>
              <a:ext cx="195334" cy="549017"/>
            </a:xfrm>
            <a:custGeom>
              <a:avLst/>
              <a:gdLst/>
              <a:ahLst/>
              <a:cxnLst/>
              <a:rect l="l" t="t" r="r" b="b"/>
              <a:pathLst>
                <a:path w="10980" h="30861" extrusionOk="0">
                  <a:moveTo>
                    <a:pt x="5478" y="1"/>
                  </a:moveTo>
                  <a:cubicBezTo>
                    <a:pt x="2443" y="1"/>
                    <a:pt x="0" y="2443"/>
                    <a:pt x="0" y="5479"/>
                  </a:cubicBezTo>
                  <a:lnTo>
                    <a:pt x="0" y="25359"/>
                  </a:lnTo>
                  <a:cubicBezTo>
                    <a:pt x="0" y="28395"/>
                    <a:pt x="2443" y="30860"/>
                    <a:pt x="5478" y="30860"/>
                  </a:cubicBezTo>
                  <a:cubicBezTo>
                    <a:pt x="8514" y="30860"/>
                    <a:pt x="10979" y="28395"/>
                    <a:pt x="10979" y="25359"/>
                  </a:cubicBezTo>
                  <a:lnTo>
                    <a:pt x="10979" y="5479"/>
                  </a:lnTo>
                  <a:cubicBezTo>
                    <a:pt x="10979" y="2443"/>
                    <a:pt x="8514" y="1"/>
                    <a:pt x="5478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401181" y="281345"/>
              <a:ext cx="464550" cy="445462"/>
            </a:xfrm>
            <a:custGeom>
              <a:avLst/>
              <a:gdLst/>
              <a:ahLst/>
              <a:cxnLst/>
              <a:rect l="l" t="t" r="r" b="b"/>
              <a:pathLst>
                <a:path w="26113" h="25040" extrusionOk="0">
                  <a:moveTo>
                    <a:pt x="20087" y="1"/>
                  </a:moveTo>
                  <a:cubicBezTo>
                    <a:pt x="18683" y="1"/>
                    <a:pt x="17279" y="537"/>
                    <a:pt x="16207" y="1610"/>
                  </a:cubicBezTo>
                  <a:lnTo>
                    <a:pt x="2146" y="15670"/>
                  </a:lnTo>
                  <a:cubicBezTo>
                    <a:pt x="1" y="17816"/>
                    <a:pt x="1" y="21285"/>
                    <a:pt x="2146" y="23431"/>
                  </a:cubicBezTo>
                  <a:cubicBezTo>
                    <a:pt x="3219" y="24504"/>
                    <a:pt x="4623" y="25040"/>
                    <a:pt x="6026" y="25040"/>
                  </a:cubicBezTo>
                  <a:cubicBezTo>
                    <a:pt x="7430" y="25040"/>
                    <a:pt x="8834" y="24504"/>
                    <a:pt x="9907" y="23431"/>
                  </a:cubicBezTo>
                  <a:lnTo>
                    <a:pt x="23967" y="9393"/>
                  </a:lnTo>
                  <a:cubicBezTo>
                    <a:pt x="26113" y="7248"/>
                    <a:pt x="26113" y="3755"/>
                    <a:pt x="23967" y="1610"/>
                  </a:cubicBezTo>
                  <a:cubicBezTo>
                    <a:pt x="22894" y="537"/>
                    <a:pt x="21491" y="1"/>
                    <a:pt x="2008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8413368" y="531692"/>
              <a:ext cx="549017" cy="195334"/>
            </a:xfrm>
            <a:custGeom>
              <a:avLst/>
              <a:gdLst/>
              <a:ahLst/>
              <a:cxnLst/>
              <a:rect l="l" t="t" r="r" b="b"/>
              <a:pathLst>
                <a:path w="30861" h="10980" extrusionOk="0">
                  <a:moveTo>
                    <a:pt x="5478" y="0"/>
                  </a:moveTo>
                  <a:cubicBezTo>
                    <a:pt x="2465" y="0"/>
                    <a:pt x="0" y="2443"/>
                    <a:pt x="0" y="5478"/>
                  </a:cubicBezTo>
                  <a:cubicBezTo>
                    <a:pt x="0" y="8514"/>
                    <a:pt x="2465" y="10979"/>
                    <a:pt x="5478" y="10979"/>
                  </a:cubicBezTo>
                  <a:lnTo>
                    <a:pt x="25359" y="10979"/>
                  </a:lnTo>
                  <a:cubicBezTo>
                    <a:pt x="28395" y="10979"/>
                    <a:pt x="30860" y="8514"/>
                    <a:pt x="30860" y="5478"/>
                  </a:cubicBezTo>
                  <a:cubicBezTo>
                    <a:pt x="30860" y="2443"/>
                    <a:pt x="28395" y="0"/>
                    <a:pt x="2535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8156313" y="281345"/>
              <a:ext cx="464568" cy="445462"/>
            </a:xfrm>
            <a:custGeom>
              <a:avLst/>
              <a:gdLst/>
              <a:ahLst/>
              <a:cxnLst/>
              <a:rect l="l" t="t" r="r" b="b"/>
              <a:pathLst>
                <a:path w="26114" h="25040" extrusionOk="0">
                  <a:moveTo>
                    <a:pt x="6027" y="1"/>
                  </a:moveTo>
                  <a:cubicBezTo>
                    <a:pt x="4623" y="1"/>
                    <a:pt x="3219" y="537"/>
                    <a:pt x="2147" y="1610"/>
                  </a:cubicBezTo>
                  <a:cubicBezTo>
                    <a:pt x="1" y="3755"/>
                    <a:pt x="1" y="7248"/>
                    <a:pt x="2147" y="9393"/>
                  </a:cubicBezTo>
                  <a:lnTo>
                    <a:pt x="16184" y="23431"/>
                  </a:lnTo>
                  <a:cubicBezTo>
                    <a:pt x="17257" y="24504"/>
                    <a:pt x="18666" y="25040"/>
                    <a:pt x="20076" y="25040"/>
                  </a:cubicBezTo>
                  <a:cubicBezTo>
                    <a:pt x="21485" y="25040"/>
                    <a:pt x="22895" y="24504"/>
                    <a:pt x="23967" y="23431"/>
                  </a:cubicBezTo>
                  <a:cubicBezTo>
                    <a:pt x="26113" y="21285"/>
                    <a:pt x="26113" y="17816"/>
                    <a:pt x="23967" y="15670"/>
                  </a:cubicBezTo>
                  <a:lnTo>
                    <a:pt x="9907" y="1610"/>
                  </a:lnTo>
                  <a:cubicBezTo>
                    <a:pt x="8834" y="537"/>
                    <a:pt x="7431" y="1"/>
                    <a:pt x="602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8059675" y="531692"/>
              <a:ext cx="549017" cy="195334"/>
            </a:xfrm>
            <a:custGeom>
              <a:avLst/>
              <a:gdLst/>
              <a:ahLst/>
              <a:cxnLst/>
              <a:rect l="l" t="t" r="r" b="b"/>
              <a:pathLst>
                <a:path w="30861" h="10980" extrusionOk="0">
                  <a:moveTo>
                    <a:pt x="5479" y="0"/>
                  </a:moveTo>
                  <a:cubicBezTo>
                    <a:pt x="2443" y="0"/>
                    <a:pt x="1" y="2443"/>
                    <a:pt x="1" y="5478"/>
                  </a:cubicBezTo>
                  <a:cubicBezTo>
                    <a:pt x="1" y="8514"/>
                    <a:pt x="2443" y="10979"/>
                    <a:pt x="5479" y="10979"/>
                  </a:cubicBezTo>
                  <a:lnTo>
                    <a:pt x="25359" y="10979"/>
                  </a:lnTo>
                  <a:cubicBezTo>
                    <a:pt x="28395" y="10979"/>
                    <a:pt x="30860" y="8514"/>
                    <a:pt x="30860" y="5478"/>
                  </a:cubicBezTo>
                  <a:cubicBezTo>
                    <a:pt x="30860" y="2443"/>
                    <a:pt x="28395" y="0"/>
                    <a:pt x="2535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8408084" y="549144"/>
              <a:ext cx="195743" cy="549017"/>
            </a:xfrm>
            <a:custGeom>
              <a:avLst/>
              <a:gdLst/>
              <a:ahLst/>
              <a:cxnLst/>
              <a:rect l="l" t="t" r="r" b="b"/>
              <a:pathLst>
                <a:path w="11003" h="30861" extrusionOk="0">
                  <a:moveTo>
                    <a:pt x="5502" y="1"/>
                  </a:moveTo>
                  <a:cubicBezTo>
                    <a:pt x="2466" y="1"/>
                    <a:pt x="1" y="2443"/>
                    <a:pt x="1" y="5479"/>
                  </a:cubicBezTo>
                  <a:lnTo>
                    <a:pt x="1" y="25360"/>
                  </a:lnTo>
                  <a:cubicBezTo>
                    <a:pt x="1" y="28395"/>
                    <a:pt x="2466" y="30861"/>
                    <a:pt x="5502" y="30861"/>
                  </a:cubicBezTo>
                  <a:cubicBezTo>
                    <a:pt x="8537" y="30861"/>
                    <a:pt x="11002" y="28395"/>
                    <a:pt x="11002" y="25360"/>
                  </a:cubicBezTo>
                  <a:lnTo>
                    <a:pt x="11002" y="5479"/>
                  </a:lnTo>
                  <a:cubicBezTo>
                    <a:pt x="11002" y="2443"/>
                    <a:pt x="8537" y="1"/>
                    <a:pt x="5502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8398744" y="548948"/>
              <a:ext cx="464550" cy="445462"/>
            </a:xfrm>
            <a:custGeom>
              <a:avLst/>
              <a:gdLst/>
              <a:ahLst/>
              <a:cxnLst/>
              <a:rect l="l" t="t" r="r" b="b"/>
              <a:pathLst>
                <a:path w="26113" h="25040" extrusionOk="0">
                  <a:moveTo>
                    <a:pt x="6027" y="0"/>
                  </a:moveTo>
                  <a:cubicBezTo>
                    <a:pt x="4623" y="0"/>
                    <a:pt x="3219" y="537"/>
                    <a:pt x="2146" y="1610"/>
                  </a:cubicBezTo>
                  <a:cubicBezTo>
                    <a:pt x="1" y="3755"/>
                    <a:pt x="1" y="7225"/>
                    <a:pt x="2146" y="9370"/>
                  </a:cubicBezTo>
                  <a:lnTo>
                    <a:pt x="16207" y="23431"/>
                  </a:lnTo>
                  <a:cubicBezTo>
                    <a:pt x="17279" y="24503"/>
                    <a:pt x="18683" y="25040"/>
                    <a:pt x="20087" y="25040"/>
                  </a:cubicBezTo>
                  <a:cubicBezTo>
                    <a:pt x="21491" y="25040"/>
                    <a:pt x="22894" y="24503"/>
                    <a:pt x="23967" y="23431"/>
                  </a:cubicBezTo>
                  <a:cubicBezTo>
                    <a:pt x="26113" y="21285"/>
                    <a:pt x="26113" y="17816"/>
                    <a:pt x="23967" y="15670"/>
                  </a:cubicBezTo>
                  <a:lnTo>
                    <a:pt x="9907" y="1610"/>
                  </a:lnTo>
                  <a:cubicBezTo>
                    <a:pt x="8834" y="537"/>
                    <a:pt x="7430" y="0"/>
                    <a:pt x="602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8153484" y="548948"/>
              <a:ext cx="464959" cy="445462"/>
            </a:xfrm>
            <a:custGeom>
              <a:avLst/>
              <a:gdLst/>
              <a:ahLst/>
              <a:cxnLst/>
              <a:rect l="l" t="t" r="r" b="b"/>
              <a:pathLst>
                <a:path w="26136" h="25040" extrusionOk="0">
                  <a:moveTo>
                    <a:pt x="20098" y="0"/>
                  </a:moveTo>
                  <a:cubicBezTo>
                    <a:pt x="18688" y="0"/>
                    <a:pt x="17279" y="537"/>
                    <a:pt x="16206" y="1610"/>
                  </a:cubicBezTo>
                  <a:lnTo>
                    <a:pt x="2146" y="15670"/>
                  </a:lnTo>
                  <a:cubicBezTo>
                    <a:pt x="0" y="17816"/>
                    <a:pt x="0" y="21285"/>
                    <a:pt x="2146" y="23431"/>
                  </a:cubicBezTo>
                  <a:cubicBezTo>
                    <a:pt x="3219" y="24503"/>
                    <a:pt x="4628" y="25040"/>
                    <a:pt x="6037" y="25040"/>
                  </a:cubicBezTo>
                  <a:cubicBezTo>
                    <a:pt x="7447" y="25040"/>
                    <a:pt x="8856" y="24503"/>
                    <a:pt x="9929" y="23431"/>
                  </a:cubicBezTo>
                  <a:lnTo>
                    <a:pt x="23990" y="9370"/>
                  </a:lnTo>
                  <a:cubicBezTo>
                    <a:pt x="26135" y="7225"/>
                    <a:pt x="26135" y="3755"/>
                    <a:pt x="23990" y="1610"/>
                  </a:cubicBezTo>
                  <a:cubicBezTo>
                    <a:pt x="22917" y="537"/>
                    <a:pt x="21507" y="0"/>
                    <a:pt x="20098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8291187" y="411960"/>
              <a:ext cx="434835" cy="434807"/>
            </a:xfrm>
            <a:custGeom>
              <a:avLst/>
              <a:gdLst/>
              <a:ahLst/>
              <a:cxnLst/>
              <a:rect l="l" t="t" r="r" b="b"/>
              <a:pathLst>
                <a:path w="11413" h="11413" extrusionOk="0">
                  <a:moveTo>
                    <a:pt x="5706" y="0"/>
                  </a:moveTo>
                  <a:cubicBezTo>
                    <a:pt x="2557" y="0"/>
                    <a:pt x="0" y="2557"/>
                    <a:pt x="0" y="5707"/>
                  </a:cubicBezTo>
                  <a:cubicBezTo>
                    <a:pt x="0" y="8856"/>
                    <a:pt x="2557" y="11413"/>
                    <a:pt x="5706" y="11413"/>
                  </a:cubicBezTo>
                  <a:cubicBezTo>
                    <a:pt x="8856" y="11413"/>
                    <a:pt x="11413" y="8856"/>
                    <a:pt x="11413" y="5707"/>
                  </a:cubicBezTo>
                  <a:cubicBezTo>
                    <a:pt x="11413" y="2557"/>
                    <a:pt x="8856" y="0"/>
                    <a:pt x="5706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 rot="4027137">
              <a:off x="7700250" y="276003"/>
              <a:ext cx="202709" cy="569746"/>
            </a:xfrm>
            <a:custGeom>
              <a:avLst/>
              <a:gdLst/>
              <a:ahLst/>
              <a:cxnLst/>
              <a:rect l="l" t="t" r="r" b="b"/>
              <a:pathLst>
                <a:path w="10980" h="30861" extrusionOk="0">
                  <a:moveTo>
                    <a:pt x="5478" y="1"/>
                  </a:moveTo>
                  <a:cubicBezTo>
                    <a:pt x="2443" y="1"/>
                    <a:pt x="0" y="2443"/>
                    <a:pt x="0" y="5479"/>
                  </a:cubicBezTo>
                  <a:lnTo>
                    <a:pt x="0" y="25359"/>
                  </a:lnTo>
                  <a:cubicBezTo>
                    <a:pt x="0" y="28395"/>
                    <a:pt x="2443" y="30860"/>
                    <a:pt x="5478" y="30860"/>
                  </a:cubicBezTo>
                  <a:cubicBezTo>
                    <a:pt x="8514" y="30860"/>
                    <a:pt x="10979" y="28395"/>
                    <a:pt x="10979" y="25359"/>
                  </a:cubicBezTo>
                  <a:lnTo>
                    <a:pt x="10979" y="5479"/>
                  </a:lnTo>
                  <a:cubicBezTo>
                    <a:pt x="10979" y="2443"/>
                    <a:pt x="8514" y="1"/>
                    <a:pt x="54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 rot="4027137">
              <a:off x="7561637" y="469921"/>
              <a:ext cx="482090" cy="462281"/>
            </a:xfrm>
            <a:custGeom>
              <a:avLst/>
              <a:gdLst/>
              <a:ahLst/>
              <a:cxnLst/>
              <a:rect l="l" t="t" r="r" b="b"/>
              <a:pathLst>
                <a:path w="26113" h="25040" extrusionOk="0">
                  <a:moveTo>
                    <a:pt x="20087" y="1"/>
                  </a:moveTo>
                  <a:cubicBezTo>
                    <a:pt x="18683" y="1"/>
                    <a:pt x="17279" y="537"/>
                    <a:pt x="16207" y="1610"/>
                  </a:cubicBezTo>
                  <a:lnTo>
                    <a:pt x="2146" y="15670"/>
                  </a:lnTo>
                  <a:cubicBezTo>
                    <a:pt x="1" y="17816"/>
                    <a:pt x="1" y="21285"/>
                    <a:pt x="2146" y="23431"/>
                  </a:cubicBezTo>
                  <a:cubicBezTo>
                    <a:pt x="3219" y="24504"/>
                    <a:pt x="4623" y="25040"/>
                    <a:pt x="6026" y="25040"/>
                  </a:cubicBezTo>
                  <a:cubicBezTo>
                    <a:pt x="7430" y="25040"/>
                    <a:pt x="8834" y="24504"/>
                    <a:pt x="9907" y="23431"/>
                  </a:cubicBezTo>
                  <a:lnTo>
                    <a:pt x="23967" y="9393"/>
                  </a:lnTo>
                  <a:cubicBezTo>
                    <a:pt x="26113" y="7248"/>
                    <a:pt x="26113" y="3755"/>
                    <a:pt x="23967" y="1610"/>
                  </a:cubicBezTo>
                  <a:cubicBezTo>
                    <a:pt x="22894" y="537"/>
                    <a:pt x="21491" y="1"/>
                    <a:pt x="20087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 rot="4027137">
              <a:off x="7419984" y="702290"/>
              <a:ext cx="569746" cy="202709"/>
            </a:xfrm>
            <a:custGeom>
              <a:avLst/>
              <a:gdLst/>
              <a:ahLst/>
              <a:cxnLst/>
              <a:rect l="l" t="t" r="r" b="b"/>
              <a:pathLst>
                <a:path w="30861" h="10980" extrusionOk="0">
                  <a:moveTo>
                    <a:pt x="5478" y="0"/>
                  </a:moveTo>
                  <a:cubicBezTo>
                    <a:pt x="2465" y="0"/>
                    <a:pt x="0" y="2443"/>
                    <a:pt x="0" y="5478"/>
                  </a:cubicBezTo>
                  <a:cubicBezTo>
                    <a:pt x="0" y="8514"/>
                    <a:pt x="2465" y="10979"/>
                    <a:pt x="5478" y="10979"/>
                  </a:cubicBezTo>
                  <a:lnTo>
                    <a:pt x="25359" y="10979"/>
                  </a:lnTo>
                  <a:cubicBezTo>
                    <a:pt x="28395" y="10979"/>
                    <a:pt x="30860" y="8514"/>
                    <a:pt x="30860" y="5478"/>
                  </a:cubicBezTo>
                  <a:cubicBezTo>
                    <a:pt x="30860" y="2443"/>
                    <a:pt x="28395" y="0"/>
                    <a:pt x="25359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 rot="4027137">
              <a:off x="7462827" y="235811"/>
              <a:ext cx="482109" cy="462281"/>
            </a:xfrm>
            <a:custGeom>
              <a:avLst/>
              <a:gdLst/>
              <a:ahLst/>
              <a:cxnLst/>
              <a:rect l="l" t="t" r="r" b="b"/>
              <a:pathLst>
                <a:path w="26114" h="25040" extrusionOk="0">
                  <a:moveTo>
                    <a:pt x="6027" y="1"/>
                  </a:moveTo>
                  <a:cubicBezTo>
                    <a:pt x="4623" y="1"/>
                    <a:pt x="3219" y="537"/>
                    <a:pt x="2147" y="1610"/>
                  </a:cubicBezTo>
                  <a:cubicBezTo>
                    <a:pt x="1" y="3755"/>
                    <a:pt x="1" y="7248"/>
                    <a:pt x="2147" y="9393"/>
                  </a:cubicBezTo>
                  <a:lnTo>
                    <a:pt x="16184" y="23431"/>
                  </a:lnTo>
                  <a:cubicBezTo>
                    <a:pt x="17257" y="24504"/>
                    <a:pt x="18666" y="25040"/>
                    <a:pt x="20076" y="25040"/>
                  </a:cubicBezTo>
                  <a:cubicBezTo>
                    <a:pt x="21485" y="25040"/>
                    <a:pt x="22895" y="24504"/>
                    <a:pt x="23967" y="23431"/>
                  </a:cubicBezTo>
                  <a:cubicBezTo>
                    <a:pt x="26113" y="21285"/>
                    <a:pt x="26113" y="17816"/>
                    <a:pt x="23967" y="15670"/>
                  </a:cubicBezTo>
                  <a:lnTo>
                    <a:pt x="9907" y="1610"/>
                  </a:lnTo>
                  <a:cubicBezTo>
                    <a:pt x="8834" y="537"/>
                    <a:pt x="7431" y="1"/>
                    <a:pt x="6027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 rot="4027137">
              <a:off x="7277269" y="364124"/>
              <a:ext cx="569746" cy="202709"/>
            </a:xfrm>
            <a:custGeom>
              <a:avLst/>
              <a:gdLst/>
              <a:ahLst/>
              <a:cxnLst/>
              <a:rect l="l" t="t" r="r" b="b"/>
              <a:pathLst>
                <a:path w="30861" h="10980" extrusionOk="0">
                  <a:moveTo>
                    <a:pt x="5479" y="0"/>
                  </a:moveTo>
                  <a:cubicBezTo>
                    <a:pt x="2443" y="0"/>
                    <a:pt x="1" y="2443"/>
                    <a:pt x="1" y="5478"/>
                  </a:cubicBezTo>
                  <a:cubicBezTo>
                    <a:pt x="1" y="8514"/>
                    <a:pt x="2443" y="10979"/>
                    <a:pt x="5479" y="10979"/>
                  </a:cubicBezTo>
                  <a:lnTo>
                    <a:pt x="25359" y="10979"/>
                  </a:lnTo>
                  <a:cubicBezTo>
                    <a:pt x="28395" y="10979"/>
                    <a:pt x="30860" y="8514"/>
                    <a:pt x="30860" y="5478"/>
                  </a:cubicBezTo>
                  <a:cubicBezTo>
                    <a:pt x="30860" y="2443"/>
                    <a:pt x="28395" y="0"/>
                    <a:pt x="25359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 rot="4027137">
              <a:off x="7344121" y="423234"/>
              <a:ext cx="203134" cy="569746"/>
            </a:xfrm>
            <a:custGeom>
              <a:avLst/>
              <a:gdLst/>
              <a:ahLst/>
              <a:cxnLst/>
              <a:rect l="l" t="t" r="r" b="b"/>
              <a:pathLst>
                <a:path w="11003" h="30861" extrusionOk="0">
                  <a:moveTo>
                    <a:pt x="5502" y="1"/>
                  </a:moveTo>
                  <a:cubicBezTo>
                    <a:pt x="2466" y="1"/>
                    <a:pt x="1" y="2443"/>
                    <a:pt x="1" y="5479"/>
                  </a:cubicBezTo>
                  <a:lnTo>
                    <a:pt x="1" y="25360"/>
                  </a:lnTo>
                  <a:cubicBezTo>
                    <a:pt x="1" y="28395"/>
                    <a:pt x="2466" y="30861"/>
                    <a:pt x="5502" y="30861"/>
                  </a:cubicBezTo>
                  <a:cubicBezTo>
                    <a:pt x="8537" y="30861"/>
                    <a:pt x="11002" y="28395"/>
                    <a:pt x="11002" y="25360"/>
                  </a:cubicBezTo>
                  <a:lnTo>
                    <a:pt x="11002" y="5479"/>
                  </a:lnTo>
                  <a:cubicBezTo>
                    <a:pt x="11002" y="2443"/>
                    <a:pt x="8537" y="1"/>
                    <a:pt x="5502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 rot="4027137">
              <a:off x="7304798" y="575569"/>
              <a:ext cx="482090" cy="462281"/>
            </a:xfrm>
            <a:custGeom>
              <a:avLst/>
              <a:gdLst/>
              <a:ahLst/>
              <a:cxnLst/>
              <a:rect l="l" t="t" r="r" b="b"/>
              <a:pathLst>
                <a:path w="26113" h="25040" extrusionOk="0">
                  <a:moveTo>
                    <a:pt x="6027" y="0"/>
                  </a:moveTo>
                  <a:cubicBezTo>
                    <a:pt x="4623" y="0"/>
                    <a:pt x="3219" y="537"/>
                    <a:pt x="2146" y="1610"/>
                  </a:cubicBezTo>
                  <a:cubicBezTo>
                    <a:pt x="1" y="3755"/>
                    <a:pt x="1" y="7225"/>
                    <a:pt x="2146" y="9370"/>
                  </a:cubicBezTo>
                  <a:lnTo>
                    <a:pt x="16207" y="23431"/>
                  </a:lnTo>
                  <a:cubicBezTo>
                    <a:pt x="17279" y="24503"/>
                    <a:pt x="18683" y="25040"/>
                    <a:pt x="20087" y="25040"/>
                  </a:cubicBezTo>
                  <a:cubicBezTo>
                    <a:pt x="21491" y="25040"/>
                    <a:pt x="22894" y="24503"/>
                    <a:pt x="23967" y="23431"/>
                  </a:cubicBezTo>
                  <a:cubicBezTo>
                    <a:pt x="26113" y="21285"/>
                    <a:pt x="26113" y="17816"/>
                    <a:pt x="23967" y="15670"/>
                  </a:cubicBezTo>
                  <a:lnTo>
                    <a:pt x="9907" y="1610"/>
                  </a:lnTo>
                  <a:cubicBezTo>
                    <a:pt x="8834" y="537"/>
                    <a:pt x="7430" y="0"/>
                    <a:pt x="6027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 rot="4027137">
              <a:off x="7205706" y="341272"/>
              <a:ext cx="482515" cy="462281"/>
            </a:xfrm>
            <a:custGeom>
              <a:avLst/>
              <a:gdLst/>
              <a:ahLst/>
              <a:cxnLst/>
              <a:rect l="l" t="t" r="r" b="b"/>
              <a:pathLst>
                <a:path w="26136" h="25040" extrusionOk="0">
                  <a:moveTo>
                    <a:pt x="20098" y="0"/>
                  </a:moveTo>
                  <a:cubicBezTo>
                    <a:pt x="18688" y="0"/>
                    <a:pt x="17279" y="537"/>
                    <a:pt x="16206" y="1610"/>
                  </a:cubicBezTo>
                  <a:lnTo>
                    <a:pt x="2146" y="15670"/>
                  </a:lnTo>
                  <a:cubicBezTo>
                    <a:pt x="0" y="17816"/>
                    <a:pt x="0" y="21285"/>
                    <a:pt x="2146" y="23431"/>
                  </a:cubicBezTo>
                  <a:cubicBezTo>
                    <a:pt x="3219" y="24503"/>
                    <a:pt x="4628" y="25040"/>
                    <a:pt x="6037" y="25040"/>
                  </a:cubicBezTo>
                  <a:cubicBezTo>
                    <a:pt x="7447" y="25040"/>
                    <a:pt x="8856" y="24503"/>
                    <a:pt x="9929" y="23431"/>
                  </a:cubicBezTo>
                  <a:lnTo>
                    <a:pt x="23990" y="9370"/>
                  </a:lnTo>
                  <a:cubicBezTo>
                    <a:pt x="26135" y="7225"/>
                    <a:pt x="26135" y="3755"/>
                    <a:pt x="23990" y="1610"/>
                  </a:cubicBezTo>
                  <a:cubicBezTo>
                    <a:pt x="22917" y="537"/>
                    <a:pt x="21507" y="0"/>
                    <a:pt x="20098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 rot="4027137">
              <a:off x="7406890" y="406632"/>
              <a:ext cx="451253" cy="451224"/>
            </a:xfrm>
            <a:custGeom>
              <a:avLst/>
              <a:gdLst/>
              <a:ahLst/>
              <a:cxnLst/>
              <a:rect l="l" t="t" r="r" b="b"/>
              <a:pathLst>
                <a:path w="11413" h="11413" extrusionOk="0">
                  <a:moveTo>
                    <a:pt x="5706" y="0"/>
                  </a:moveTo>
                  <a:cubicBezTo>
                    <a:pt x="2557" y="0"/>
                    <a:pt x="0" y="2557"/>
                    <a:pt x="0" y="5707"/>
                  </a:cubicBezTo>
                  <a:cubicBezTo>
                    <a:pt x="0" y="8856"/>
                    <a:pt x="2557" y="11413"/>
                    <a:pt x="5706" y="11413"/>
                  </a:cubicBezTo>
                  <a:cubicBezTo>
                    <a:pt x="8856" y="11413"/>
                    <a:pt x="11413" y="8856"/>
                    <a:pt x="11413" y="5707"/>
                  </a:cubicBezTo>
                  <a:cubicBezTo>
                    <a:pt x="11413" y="2557"/>
                    <a:pt x="8856" y="0"/>
                    <a:pt x="5706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7D9454A-03A1-4FA1-AF88-640B35177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8927" y="2405715"/>
            <a:ext cx="6403144" cy="2921883"/>
          </a:xfrm>
        </p:spPr>
        <p:txBody>
          <a:bodyPr/>
          <a:lstStyle/>
          <a:p>
            <a:pPr marL="812780" indent="-812780">
              <a:lnSpc>
                <a:spcPct val="90000"/>
              </a:lnSpc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a)</a:t>
            </a:r>
            <a:r>
              <a:rPr lang="en-US" altLang="en-US" sz="3200" b="1" dirty="0">
                <a:latin typeface="Times New Roman" panose="02020603050405020304" pitchFamily="18" charset="0"/>
              </a:rPr>
              <a:t>Ba: 	</a:t>
            </a:r>
            <a:r>
              <a:rPr lang="en-US" altLang="en-US" sz="3200" dirty="0">
                <a:latin typeface="Times New Roman" panose="02020603050405020304" pitchFamily="18" charset="0"/>
              </a:rPr>
              <a:t>Hello, Nga.</a:t>
            </a:r>
          </a:p>
          <a:p>
            <a:pPr marL="812780" indent="-812780">
              <a:lnSpc>
                <a:spcPct val="90000"/>
              </a:lnSpc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</a:t>
            </a:r>
            <a:r>
              <a:rPr lang="en-US" altLang="en-US" sz="3200" b="1" dirty="0">
                <a:latin typeface="Times New Roman" panose="02020603050405020304" pitchFamily="18" charset="0"/>
              </a:rPr>
              <a:t>Nga:	</a:t>
            </a:r>
            <a:r>
              <a:rPr lang="en-US" altLang="en-US" sz="3200" dirty="0">
                <a:latin typeface="Times New Roman" panose="02020603050405020304" pitchFamily="18" charset="0"/>
              </a:rPr>
              <a:t>Hi, Ba. Nice to see you again.</a:t>
            </a:r>
          </a:p>
          <a:p>
            <a:pPr marL="812780" indent="-812780">
              <a:lnSpc>
                <a:spcPct val="90000"/>
              </a:lnSpc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</a:t>
            </a:r>
            <a:r>
              <a:rPr lang="en-US" altLang="en-US" sz="3200" b="1" dirty="0">
                <a:latin typeface="Times New Roman" panose="02020603050405020304" pitchFamily="18" charset="0"/>
              </a:rPr>
              <a:t>Ba:</a:t>
            </a:r>
            <a:r>
              <a:rPr lang="en-US" altLang="en-US" sz="3200" dirty="0">
                <a:latin typeface="Times New Roman" panose="02020603050405020304" pitchFamily="18" charset="0"/>
              </a:rPr>
              <a:t> 	Nice to see you, too.</a:t>
            </a:r>
          </a:p>
          <a:p>
            <a:pPr marL="812780" indent="-812780">
              <a:lnSpc>
                <a:spcPct val="90000"/>
              </a:lnSpc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</a:t>
            </a:r>
            <a:r>
              <a:rPr lang="en-US" altLang="en-US" sz="3200" b="1" dirty="0">
                <a:latin typeface="Times New Roman" panose="02020603050405020304" pitchFamily="18" charset="0"/>
              </a:rPr>
              <a:t>Nga:</a:t>
            </a:r>
            <a:r>
              <a:rPr lang="en-US" altLang="en-US" sz="3200" dirty="0">
                <a:latin typeface="Times New Roman" panose="02020603050405020304" pitchFamily="18" charset="0"/>
              </a:rPr>
              <a:t>	This is our new classmate. 		Her name’s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Hoa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812780" indent="-812780">
              <a:lnSpc>
                <a:spcPct val="90000"/>
              </a:lnSpc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</a:t>
            </a:r>
            <a:r>
              <a:rPr lang="en-US" altLang="en-US" sz="3200" b="1" dirty="0">
                <a:latin typeface="Times New Roman" panose="02020603050405020304" pitchFamily="18" charset="0"/>
              </a:rPr>
              <a:t>Ba:</a:t>
            </a:r>
            <a:r>
              <a:rPr lang="en-US" altLang="en-US" sz="3200" dirty="0">
                <a:latin typeface="Times New Roman" panose="02020603050405020304" pitchFamily="18" charset="0"/>
              </a:rPr>
              <a:t> 	Nice to meet you,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Hoa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812780" indent="-812780">
              <a:lnSpc>
                <a:spcPct val="90000"/>
              </a:lnSpc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Times New Roman" panose="02020603050405020304" pitchFamily="18" charset="0"/>
              </a:rPr>
              <a:t>: </a:t>
            </a:r>
            <a:r>
              <a:rPr lang="en-US" altLang="en-US" sz="3200" dirty="0">
                <a:latin typeface="Times New Roman" panose="02020603050405020304" pitchFamily="18" charset="0"/>
              </a:rPr>
              <a:t>Nice to meet you, too.</a:t>
            </a:r>
          </a:p>
        </p:txBody>
      </p: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A5ACEF35-04ED-4CA7-92CA-4DFEEE8CA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0117" y="1825343"/>
            <a:ext cx="2823449" cy="2547671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9D65F1F2-FF13-4880-97B5-C8FA399A777B}"/>
              </a:ext>
            </a:extLst>
          </p:cNvPr>
          <p:cNvGrpSpPr/>
          <p:nvPr/>
        </p:nvGrpSpPr>
        <p:grpSpPr>
          <a:xfrm>
            <a:off x="6623695" y="3078575"/>
            <a:ext cx="5414104" cy="3797859"/>
            <a:chOff x="4967771" y="2301247"/>
            <a:chExt cx="4060578" cy="2848394"/>
          </a:xfrm>
        </p:grpSpPr>
        <p:grpSp>
          <p:nvGrpSpPr>
            <p:cNvPr id="4" name="Nhóm 3">
              <a:extLst>
                <a:ext uri="{FF2B5EF4-FFF2-40B4-BE49-F238E27FC236}">
                  <a16:creationId xmlns="" xmlns:a16="http://schemas.microsoft.com/office/drawing/2014/main" id="{575AB717-947F-40BB-BF23-6BB721A3B3A5}"/>
                </a:ext>
              </a:extLst>
            </p:cNvPr>
            <p:cNvGrpSpPr/>
            <p:nvPr/>
          </p:nvGrpSpPr>
          <p:grpSpPr>
            <a:xfrm>
              <a:off x="4967771" y="2301247"/>
              <a:ext cx="4060578" cy="2848394"/>
              <a:chOff x="5036928" y="2210515"/>
              <a:chExt cx="4060578" cy="2848394"/>
            </a:xfrm>
          </p:grpSpPr>
          <p:pic>
            <p:nvPicPr>
              <p:cNvPr id="28" name="图片 1">
                <a:extLst>
                  <a:ext uri="{FF2B5EF4-FFF2-40B4-BE49-F238E27FC236}">
                    <a16:creationId xmlns="" xmlns:a16="http://schemas.microsoft.com/office/drawing/2014/main" id="{BD5D6E0F-9280-4DFD-B025-C51EFC273F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29" t="30657" r="19296" b="33304"/>
              <a:stretch/>
            </p:blipFill>
            <p:spPr>
              <a:xfrm>
                <a:off x="5036928" y="2210515"/>
                <a:ext cx="4008620" cy="2290424"/>
              </a:xfrm>
              <a:prstGeom prst="rect">
                <a:avLst/>
              </a:prstGeom>
            </p:spPr>
          </p:pic>
          <p:pic>
            <p:nvPicPr>
              <p:cNvPr id="29" name="图片 2">
                <a:extLst>
                  <a:ext uri="{FF2B5EF4-FFF2-40B4-BE49-F238E27FC236}">
                    <a16:creationId xmlns="" xmlns:a16="http://schemas.microsoft.com/office/drawing/2014/main" id="{1FD0E7A2-B829-4DD9-A8C1-94CDAAE964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48" t="38376" r="30356" b="34168"/>
              <a:stretch/>
            </p:blipFill>
            <p:spPr>
              <a:xfrm flipH="1">
                <a:off x="7801604" y="4129803"/>
                <a:ext cx="1295902" cy="929106"/>
              </a:xfrm>
              <a:prstGeom prst="rect">
                <a:avLst/>
              </a:prstGeom>
            </p:spPr>
          </p:pic>
        </p:grpSp>
        <p:sp>
          <p:nvSpPr>
            <p:cNvPr id="32" name="Hộp Văn bản 31">
              <a:extLst>
                <a:ext uri="{FF2B5EF4-FFF2-40B4-BE49-F238E27FC236}">
                  <a16:creationId xmlns="" xmlns:a16="http://schemas.microsoft.com/office/drawing/2014/main" id="{086CC9AF-D570-4BF3-B157-1DAFBEA36C20}"/>
                </a:ext>
              </a:extLst>
            </p:cNvPr>
            <p:cNvSpPr txBox="1"/>
            <p:nvPr/>
          </p:nvSpPr>
          <p:spPr>
            <a:xfrm rot="21310345">
              <a:off x="5516047" y="2953876"/>
              <a:ext cx="3080151" cy="10542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altLang="en-US" sz="4267" b="1" kern="0" dirty="0">
                  <a:solidFill>
                    <a:srgbClr val="EA9999">
                      <a:lumMod val="75000"/>
                    </a:srgbClr>
                  </a:solidFill>
                  <a:latin typeface="Times New Roman" panose="02020603050405020304" pitchFamily="18" charset="0"/>
                  <a:cs typeface="Arial"/>
                  <a:sym typeface="Arial"/>
                </a:rPr>
                <a:t>What is the new girl’s name?</a:t>
              </a:r>
              <a:endParaRPr lang="vi-VN" sz="4267" b="1" kern="0" dirty="0">
                <a:solidFill>
                  <a:srgbClr val="EA9999">
                    <a:lumMod val="75000"/>
                  </a:srgbClr>
                </a:solidFill>
                <a:cs typeface="Arial"/>
                <a:sym typeface="Arial"/>
              </a:endParaRP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8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57"/>
    </mc:Choice>
    <mc:Fallback>
      <p:transition spd="slow" advTm="17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5125" descr="15">
            <a:extLst>
              <a:ext uri="{FF2B5EF4-FFF2-40B4-BE49-F238E27FC236}">
                <a16:creationId xmlns="" xmlns:a16="http://schemas.microsoft.com/office/drawing/2014/main" id="{4F490D22-61D1-4E77-8CA5-9F979B4A5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47" y="1562109"/>
            <a:ext cx="8738349" cy="49088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189035" y="617293"/>
            <a:ext cx="10272000" cy="501200"/>
          </a:xfrm>
          <a:prstGeom prst="rect">
            <a:avLst/>
          </a:prstGeom>
          <a:effectLst>
            <a:outerShdw dist="19050" dir="10500000" algn="bl" rotWithShape="0">
              <a:schemeClr val="accent2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100"/>
            </a:pPr>
            <a:r>
              <a:rPr lang="en" sz="4267" b="1" dirty="0">
                <a:solidFill>
                  <a:schemeClr val="accent4">
                    <a:lumMod val="75000"/>
                  </a:schemeClr>
                </a:solidFill>
              </a:rPr>
              <a:t>A1.</a:t>
            </a:r>
            <a:r>
              <a:rPr lang="vi-VN" sz="4267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vi-VN" sz="4267" b="1" dirty="0" err="1">
                <a:solidFill>
                  <a:schemeClr val="accent4">
                    <a:lumMod val="75000"/>
                  </a:schemeClr>
                </a:solidFill>
              </a:rPr>
              <a:t>Read</a:t>
            </a:r>
            <a:r>
              <a:rPr lang="vi-VN" sz="4267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vi-VN" sz="4267" b="1" dirty="0" err="1">
                <a:solidFill>
                  <a:schemeClr val="accent4">
                    <a:lumMod val="75000"/>
                  </a:schemeClr>
                </a:solidFill>
              </a:rPr>
              <a:t>and</a:t>
            </a:r>
            <a:r>
              <a:rPr lang="vi-VN" sz="4267" b="1" dirty="0">
                <a:solidFill>
                  <a:schemeClr val="accent4">
                    <a:lumMod val="75000"/>
                  </a:schemeClr>
                </a:solidFill>
              </a:rPr>
              <a:t> then </a:t>
            </a:r>
            <a:r>
              <a:rPr lang="vi-VN" sz="4267" b="1" dirty="0" err="1">
                <a:solidFill>
                  <a:schemeClr val="accent4">
                    <a:lumMod val="75000"/>
                  </a:schemeClr>
                </a:solidFill>
              </a:rPr>
              <a:t>answer</a:t>
            </a:r>
            <a:r>
              <a:rPr lang="vi-VN" sz="4267" b="1" dirty="0">
                <a:solidFill>
                  <a:schemeClr val="accent4">
                    <a:lumMod val="75000"/>
                  </a:schemeClr>
                </a:solidFill>
              </a:rPr>
              <a:t> the </a:t>
            </a:r>
            <a:r>
              <a:rPr lang="vi-VN" sz="4267" b="1" dirty="0" err="1">
                <a:solidFill>
                  <a:schemeClr val="accent4">
                    <a:lumMod val="75000"/>
                  </a:schemeClr>
                </a:solidFill>
              </a:rPr>
              <a:t>questions</a:t>
            </a:r>
            <a:r>
              <a:rPr lang="vi-VN" sz="4267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39" name="Google Shape;339;p28"/>
          <p:cNvGrpSpPr/>
          <p:nvPr/>
        </p:nvGrpSpPr>
        <p:grpSpPr>
          <a:xfrm>
            <a:off x="9520274" y="206658"/>
            <a:ext cx="2429573" cy="1284889"/>
            <a:chOff x="7140205" y="154993"/>
            <a:chExt cx="1822180" cy="963667"/>
          </a:xfrm>
        </p:grpSpPr>
        <p:sp>
          <p:nvSpPr>
            <p:cNvPr id="340" name="Google Shape;340;p28"/>
            <p:cNvSpPr/>
            <p:nvPr/>
          </p:nvSpPr>
          <p:spPr>
            <a:xfrm>
              <a:off x="8410930" y="178000"/>
              <a:ext cx="195334" cy="549017"/>
            </a:xfrm>
            <a:custGeom>
              <a:avLst/>
              <a:gdLst/>
              <a:ahLst/>
              <a:cxnLst/>
              <a:rect l="l" t="t" r="r" b="b"/>
              <a:pathLst>
                <a:path w="10980" h="30861" extrusionOk="0">
                  <a:moveTo>
                    <a:pt x="5478" y="1"/>
                  </a:moveTo>
                  <a:cubicBezTo>
                    <a:pt x="2443" y="1"/>
                    <a:pt x="0" y="2443"/>
                    <a:pt x="0" y="5479"/>
                  </a:cubicBezTo>
                  <a:lnTo>
                    <a:pt x="0" y="25359"/>
                  </a:lnTo>
                  <a:cubicBezTo>
                    <a:pt x="0" y="28395"/>
                    <a:pt x="2443" y="30860"/>
                    <a:pt x="5478" y="30860"/>
                  </a:cubicBezTo>
                  <a:cubicBezTo>
                    <a:pt x="8514" y="30860"/>
                    <a:pt x="10979" y="28395"/>
                    <a:pt x="10979" y="25359"/>
                  </a:cubicBezTo>
                  <a:lnTo>
                    <a:pt x="10979" y="5479"/>
                  </a:lnTo>
                  <a:cubicBezTo>
                    <a:pt x="10979" y="2443"/>
                    <a:pt x="8514" y="1"/>
                    <a:pt x="5478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401181" y="281345"/>
              <a:ext cx="464550" cy="445462"/>
            </a:xfrm>
            <a:custGeom>
              <a:avLst/>
              <a:gdLst/>
              <a:ahLst/>
              <a:cxnLst/>
              <a:rect l="l" t="t" r="r" b="b"/>
              <a:pathLst>
                <a:path w="26113" h="25040" extrusionOk="0">
                  <a:moveTo>
                    <a:pt x="20087" y="1"/>
                  </a:moveTo>
                  <a:cubicBezTo>
                    <a:pt x="18683" y="1"/>
                    <a:pt x="17279" y="537"/>
                    <a:pt x="16207" y="1610"/>
                  </a:cubicBezTo>
                  <a:lnTo>
                    <a:pt x="2146" y="15670"/>
                  </a:lnTo>
                  <a:cubicBezTo>
                    <a:pt x="1" y="17816"/>
                    <a:pt x="1" y="21285"/>
                    <a:pt x="2146" y="23431"/>
                  </a:cubicBezTo>
                  <a:cubicBezTo>
                    <a:pt x="3219" y="24504"/>
                    <a:pt x="4623" y="25040"/>
                    <a:pt x="6026" y="25040"/>
                  </a:cubicBezTo>
                  <a:cubicBezTo>
                    <a:pt x="7430" y="25040"/>
                    <a:pt x="8834" y="24504"/>
                    <a:pt x="9907" y="23431"/>
                  </a:cubicBezTo>
                  <a:lnTo>
                    <a:pt x="23967" y="9393"/>
                  </a:lnTo>
                  <a:cubicBezTo>
                    <a:pt x="26113" y="7248"/>
                    <a:pt x="26113" y="3755"/>
                    <a:pt x="23967" y="1610"/>
                  </a:cubicBezTo>
                  <a:cubicBezTo>
                    <a:pt x="22894" y="537"/>
                    <a:pt x="21491" y="1"/>
                    <a:pt x="2008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8413368" y="531692"/>
              <a:ext cx="549017" cy="195334"/>
            </a:xfrm>
            <a:custGeom>
              <a:avLst/>
              <a:gdLst/>
              <a:ahLst/>
              <a:cxnLst/>
              <a:rect l="l" t="t" r="r" b="b"/>
              <a:pathLst>
                <a:path w="30861" h="10980" extrusionOk="0">
                  <a:moveTo>
                    <a:pt x="5478" y="0"/>
                  </a:moveTo>
                  <a:cubicBezTo>
                    <a:pt x="2465" y="0"/>
                    <a:pt x="0" y="2443"/>
                    <a:pt x="0" y="5478"/>
                  </a:cubicBezTo>
                  <a:cubicBezTo>
                    <a:pt x="0" y="8514"/>
                    <a:pt x="2465" y="10979"/>
                    <a:pt x="5478" y="10979"/>
                  </a:cubicBezTo>
                  <a:lnTo>
                    <a:pt x="25359" y="10979"/>
                  </a:lnTo>
                  <a:cubicBezTo>
                    <a:pt x="28395" y="10979"/>
                    <a:pt x="30860" y="8514"/>
                    <a:pt x="30860" y="5478"/>
                  </a:cubicBezTo>
                  <a:cubicBezTo>
                    <a:pt x="30860" y="2443"/>
                    <a:pt x="28395" y="0"/>
                    <a:pt x="2535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8156313" y="281345"/>
              <a:ext cx="464568" cy="445462"/>
            </a:xfrm>
            <a:custGeom>
              <a:avLst/>
              <a:gdLst/>
              <a:ahLst/>
              <a:cxnLst/>
              <a:rect l="l" t="t" r="r" b="b"/>
              <a:pathLst>
                <a:path w="26114" h="25040" extrusionOk="0">
                  <a:moveTo>
                    <a:pt x="6027" y="1"/>
                  </a:moveTo>
                  <a:cubicBezTo>
                    <a:pt x="4623" y="1"/>
                    <a:pt x="3219" y="537"/>
                    <a:pt x="2147" y="1610"/>
                  </a:cubicBezTo>
                  <a:cubicBezTo>
                    <a:pt x="1" y="3755"/>
                    <a:pt x="1" y="7248"/>
                    <a:pt x="2147" y="9393"/>
                  </a:cubicBezTo>
                  <a:lnTo>
                    <a:pt x="16184" y="23431"/>
                  </a:lnTo>
                  <a:cubicBezTo>
                    <a:pt x="17257" y="24504"/>
                    <a:pt x="18666" y="25040"/>
                    <a:pt x="20076" y="25040"/>
                  </a:cubicBezTo>
                  <a:cubicBezTo>
                    <a:pt x="21485" y="25040"/>
                    <a:pt x="22895" y="24504"/>
                    <a:pt x="23967" y="23431"/>
                  </a:cubicBezTo>
                  <a:cubicBezTo>
                    <a:pt x="26113" y="21285"/>
                    <a:pt x="26113" y="17816"/>
                    <a:pt x="23967" y="15670"/>
                  </a:cubicBezTo>
                  <a:lnTo>
                    <a:pt x="9907" y="1610"/>
                  </a:lnTo>
                  <a:cubicBezTo>
                    <a:pt x="8834" y="537"/>
                    <a:pt x="7431" y="1"/>
                    <a:pt x="602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8059675" y="531692"/>
              <a:ext cx="549017" cy="195334"/>
            </a:xfrm>
            <a:custGeom>
              <a:avLst/>
              <a:gdLst/>
              <a:ahLst/>
              <a:cxnLst/>
              <a:rect l="l" t="t" r="r" b="b"/>
              <a:pathLst>
                <a:path w="30861" h="10980" extrusionOk="0">
                  <a:moveTo>
                    <a:pt x="5479" y="0"/>
                  </a:moveTo>
                  <a:cubicBezTo>
                    <a:pt x="2443" y="0"/>
                    <a:pt x="1" y="2443"/>
                    <a:pt x="1" y="5478"/>
                  </a:cubicBezTo>
                  <a:cubicBezTo>
                    <a:pt x="1" y="8514"/>
                    <a:pt x="2443" y="10979"/>
                    <a:pt x="5479" y="10979"/>
                  </a:cubicBezTo>
                  <a:lnTo>
                    <a:pt x="25359" y="10979"/>
                  </a:lnTo>
                  <a:cubicBezTo>
                    <a:pt x="28395" y="10979"/>
                    <a:pt x="30860" y="8514"/>
                    <a:pt x="30860" y="5478"/>
                  </a:cubicBezTo>
                  <a:cubicBezTo>
                    <a:pt x="30860" y="2443"/>
                    <a:pt x="28395" y="0"/>
                    <a:pt x="25359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8408084" y="549144"/>
              <a:ext cx="195743" cy="549017"/>
            </a:xfrm>
            <a:custGeom>
              <a:avLst/>
              <a:gdLst/>
              <a:ahLst/>
              <a:cxnLst/>
              <a:rect l="l" t="t" r="r" b="b"/>
              <a:pathLst>
                <a:path w="11003" h="30861" extrusionOk="0">
                  <a:moveTo>
                    <a:pt x="5502" y="1"/>
                  </a:moveTo>
                  <a:cubicBezTo>
                    <a:pt x="2466" y="1"/>
                    <a:pt x="1" y="2443"/>
                    <a:pt x="1" y="5479"/>
                  </a:cubicBezTo>
                  <a:lnTo>
                    <a:pt x="1" y="25360"/>
                  </a:lnTo>
                  <a:cubicBezTo>
                    <a:pt x="1" y="28395"/>
                    <a:pt x="2466" y="30861"/>
                    <a:pt x="5502" y="30861"/>
                  </a:cubicBezTo>
                  <a:cubicBezTo>
                    <a:pt x="8537" y="30861"/>
                    <a:pt x="11002" y="28395"/>
                    <a:pt x="11002" y="25360"/>
                  </a:cubicBezTo>
                  <a:lnTo>
                    <a:pt x="11002" y="5479"/>
                  </a:lnTo>
                  <a:cubicBezTo>
                    <a:pt x="11002" y="2443"/>
                    <a:pt x="8537" y="1"/>
                    <a:pt x="5502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8398744" y="548948"/>
              <a:ext cx="464550" cy="445462"/>
            </a:xfrm>
            <a:custGeom>
              <a:avLst/>
              <a:gdLst/>
              <a:ahLst/>
              <a:cxnLst/>
              <a:rect l="l" t="t" r="r" b="b"/>
              <a:pathLst>
                <a:path w="26113" h="25040" extrusionOk="0">
                  <a:moveTo>
                    <a:pt x="6027" y="0"/>
                  </a:moveTo>
                  <a:cubicBezTo>
                    <a:pt x="4623" y="0"/>
                    <a:pt x="3219" y="537"/>
                    <a:pt x="2146" y="1610"/>
                  </a:cubicBezTo>
                  <a:cubicBezTo>
                    <a:pt x="1" y="3755"/>
                    <a:pt x="1" y="7225"/>
                    <a:pt x="2146" y="9370"/>
                  </a:cubicBezTo>
                  <a:lnTo>
                    <a:pt x="16207" y="23431"/>
                  </a:lnTo>
                  <a:cubicBezTo>
                    <a:pt x="17279" y="24503"/>
                    <a:pt x="18683" y="25040"/>
                    <a:pt x="20087" y="25040"/>
                  </a:cubicBezTo>
                  <a:cubicBezTo>
                    <a:pt x="21491" y="25040"/>
                    <a:pt x="22894" y="24503"/>
                    <a:pt x="23967" y="23431"/>
                  </a:cubicBezTo>
                  <a:cubicBezTo>
                    <a:pt x="26113" y="21285"/>
                    <a:pt x="26113" y="17816"/>
                    <a:pt x="23967" y="15670"/>
                  </a:cubicBezTo>
                  <a:lnTo>
                    <a:pt x="9907" y="1610"/>
                  </a:lnTo>
                  <a:cubicBezTo>
                    <a:pt x="8834" y="537"/>
                    <a:pt x="7430" y="0"/>
                    <a:pt x="602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8153484" y="548948"/>
              <a:ext cx="464959" cy="445462"/>
            </a:xfrm>
            <a:custGeom>
              <a:avLst/>
              <a:gdLst/>
              <a:ahLst/>
              <a:cxnLst/>
              <a:rect l="l" t="t" r="r" b="b"/>
              <a:pathLst>
                <a:path w="26136" h="25040" extrusionOk="0">
                  <a:moveTo>
                    <a:pt x="20098" y="0"/>
                  </a:moveTo>
                  <a:cubicBezTo>
                    <a:pt x="18688" y="0"/>
                    <a:pt x="17279" y="537"/>
                    <a:pt x="16206" y="1610"/>
                  </a:cubicBezTo>
                  <a:lnTo>
                    <a:pt x="2146" y="15670"/>
                  </a:lnTo>
                  <a:cubicBezTo>
                    <a:pt x="0" y="17816"/>
                    <a:pt x="0" y="21285"/>
                    <a:pt x="2146" y="23431"/>
                  </a:cubicBezTo>
                  <a:cubicBezTo>
                    <a:pt x="3219" y="24503"/>
                    <a:pt x="4628" y="25040"/>
                    <a:pt x="6037" y="25040"/>
                  </a:cubicBezTo>
                  <a:cubicBezTo>
                    <a:pt x="7447" y="25040"/>
                    <a:pt x="8856" y="24503"/>
                    <a:pt x="9929" y="23431"/>
                  </a:cubicBezTo>
                  <a:lnTo>
                    <a:pt x="23990" y="9370"/>
                  </a:lnTo>
                  <a:cubicBezTo>
                    <a:pt x="26135" y="7225"/>
                    <a:pt x="26135" y="3755"/>
                    <a:pt x="23990" y="1610"/>
                  </a:cubicBezTo>
                  <a:cubicBezTo>
                    <a:pt x="22917" y="537"/>
                    <a:pt x="21507" y="0"/>
                    <a:pt x="20098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8291187" y="411960"/>
              <a:ext cx="434835" cy="434807"/>
            </a:xfrm>
            <a:custGeom>
              <a:avLst/>
              <a:gdLst/>
              <a:ahLst/>
              <a:cxnLst/>
              <a:rect l="l" t="t" r="r" b="b"/>
              <a:pathLst>
                <a:path w="11413" h="11413" extrusionOk="0">
                  <a:moveTo>
                    <a:pt x="5706" y="0"/>
                  </a:moveTo>
                  <a:cubicBezTo>
                    <a:pt x="2557" y="0"/>
                    <a:pt x="0" y="2557"/>
                    <a:pt x="0" y="5707"/>
                  </a:cubicBezTo>
                  <a:cubicBezTo>
                    <a:pt x="0" y="8856"/>
                    <a:pt x="2557" y="11413"/>
                    <a:pt x="5706" y="11413"/>
                  </a:cubicBezTo>
                  <a:cubicBezTo>
                    <a:pt x="8856" y="11413"/>
                    <a:pt x="11413" y="8856"/>
                    <a:pt x="11413" y="5707"/>
                  </a:cubicBezTo>
                  <a:cubicBezTo>
                    <a:pt x="11413" y="2557"/>
                    <a:pt x="8856" y="0"/>
                    <a:pt x="5706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 rot="4027137">
              <a:off x="7700250" y="276003"/>
              <a:ext cx="202709" cy="569746"/>
            </a:xfrm>
            <a:custGeom>
              <a:avLst/>
              <a:gdLst/>
              <a:ahLst/>
              <a:cxnLst/>
              <a:rect l="l" t="t" r="r" b="b"/>
              <a:pathLst>
                <a:path w="10980" h="30861" extrusionOk="0">
                  <a:moveTo>
                    <a:pt x="5478" y="1"/>
                  </a:moveTo>
                  <a:cubicBezTo>
                    <a:pt x="2443" y="1"/>
                    <a:pt x="0" y="2443"/>
                    <a:pt x="0" y="5479"/>
                  </a:cubicBezTo>
                  <a:lnTo>
                    <a:pt x="0" y="25359"/>
                  </a:lnTo>
                  <a:cubicBezTo>
                    <a:pt x="0" y="28395"/>
                    <a:pt x="2443" y="30860"/>
                    <a:pt x="5478" y="30860"/>
                  </a:cubicBezTo>
                  <a:cubicBezTo>
                    <a:pt x="8514" y="30860"/>
                    <a:pt x="10979" y="28395"/>
                    <a:pt x="10979" y="25359"/>
                  </a:cubicBezTo>
                  <a:lnTo>
                    <a:pt x="10979" y="5479"/>
                  </a:lnTo>
                  <a:cubicBezTo>
                    <a:pt x="10979" y="2443"/>
                    <a:pt x="8514" y="1"/>
                    <a:pt x="54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 rot="4027137">
              <a:off x="7561637" y="469921"/>
              <a:ext cx="482090" cy="462281"/>
            </a:xfrm>
            <a:custGeom>
              <a:avLst/>
              <a:gdLst/>
              <a:ahLst/>
              <a:cxnLst/>
              <a:rect l="l" t="t" r="r" b="b"/>
              <a:pathLst>
                <a:path w="26113" h="25040" extrusionOk="0">
                  <a:moveTo>
                    <a:pt x="20087" y="1"/>
                  </a:moveTo>
                  <a:cubicBezTo>
                    <a:pt x="18683" y="1"/>
                    <a:pt x="17279" y="537"/>
                    <a:pt x="16207" y="1610"/>
                  </a:cubicBezTo>
                  <a:lnTo>
                    <a:pt x="2146" y="15670"/>
                  </a:lnTo>
                  <a:cubicBezTo>
                    <a:pt x="1" y="17816"/>
                    <a:pt x="1" y="21285"/>
                    <a:pt x="2146" y="23431"/>
                  </a:cubicBezTo>
                  <a:cubicBezTo>
                    <a:pt x="3219" y="24504"/>
                    <a:pt x="4623" y="25040"/>
                    <a:pt x="6026" y="25040"/>
                  </a:cubicBezTo>
                  <a:cubicBezTo>
                    <a:pt x="7430" y="25040"/>
                    <a:pt x="8834" y="24504"/>
                    <a:pt x="9907" y="23431"/>
                  </a:cubicBezTo>
                  <a:lnTo>
                    <a:pt x="23967" y="9393"/>
                  </a:lnTo>
                  <a:cubicBezTo>
                    <a:pt x="26113" y="7248"/>
                    <a:pt x="26113" y="3755"/>
                    <a:pt x="23967" y="1610"/>
                  </a:cubicBezTo>
                  <a:cubicBezTo>
                    <a:pt x="22894" y="537"/>
                    <a:pt x="21491" y="1"/>
                    <a:pt x="20087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 rot="4027137">
              <a:off x="7419984" y="702290"/>
              <a:ext cx="569746" cy="202709"/>
            </a:xfrm>
            <a:custGeom>
              <a:avLst/>
              <a:gdLst/>
              <a:ahLst/>
              <a:cxnLst/>
              <a:rect l="l" t="t" r="r" b="b"/>
              <a:pathLst>
                <a:path w="30861" h="10980" extrusionOk="0">
                  <a:moveTo>
                    <a:pt x="5478" y="0"/>
                  </a:moveTo>
                  <a:cubicBezTo>
                    <a:pt x="2465" y="0"/>
                    <a:pt x="0" y="2443"/>
                    <a:pt x="0" y="5478"/>
                  </a:cubicBezTo>
                  <a:cubicBezTo>
                    <a:pt x="0" y="8514"/>
                    <a:pt x="2465" y="10979"/>
                    <a:pt x="5478" y="10979"/>
                  </a:cubicBezTo>
                  <a:lnTo>
                    <a:pt x="25359" y="10979"/>
                  </a:lnTo>
                  <a:cubicBezTo>
                    <a:pt x="28395" y="10979"/>
                    <a:pt x="30860" y="8514"/>
                    <a:pt x="30860" y="5478"/>
                  </a:cubicBezTo>
                  <a:cubicBezTo>
                    <a:pt x="30860" y="2443"/>
                    <a:pt x="28395" y="0"/>
                    <a:pt x="25359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 rot="4027137">
              <a:off x="7462827" y="235811"/>
              <a:ext cx="482109" cy="462281"/>
            </a:xfrm>
            <a:custGeom>
              <a:avLst/>
              <a:gdLst/>
              <a:ahLst/>
              <a:cxnLst/>
              <a:rect l="l" t="t" r="r" b="b"/>
              <a:pathLst>
                <a:path w="26114" h="25040" extrusionOk="0">
                  <a:moveTo>
                    <a:pt x="6027" y="1"/>
                  </a:moveTo>
                  <a:cubicBezTo>
                    <a:pt x="4623" y="1"/>
                    <a:pt x="3219" y="537"/>
                    <a:pt x="2147" y="1610"/>
                  </a:cubicBezTo>
                  <a:cubicBezTo>
                    <a:pt x="1" y="3755"/>
                    <a:pt x="1" y="7248"/>
                    <a:pt x="2147" y="9393"/>
                  </a:cubicBezTo>
                  <a:lnTo>
                    <a:pt x="16184" y="23431"/>
                  </a:lnTo>
                  <a:cubicBezTo>
                    <a:pt x="17257" y="24504"/>
                    <a:pt x="18666" y="25040"/>
                    <a:pt x="20076" y="25040"/>
                  </a:cubicBezTo>
                  <a:cubicBezTo>
                    <a:pt x="21485" y="25040"/>
                    <a:pt x="22895" y="24504"/>
                    <a:pt x="23967" y="23431"/>
                  </a:cubicBezTo>
                  <a:cubicBezTo>
                    <a:pt x="26113" y="21285"/>
                    <a:pt x="26113" y="17816"/>
                    <a:pt x="23967" y="15670"/>
                  </a:cubicBezTo>
                  <a:lnTo>
                    <a:pt x="9907" y="1610"/>
                  </a:lnTo>
                  <a:cubicBezTo>
                    <a:pt x="8834" y="537"/>
                    <a:pt x="7431" y="1"/>
                    <a:pt x="6027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 rot="4027137">
              <a:off x="7277269" y="364124"/>
              <a:ext cx="569746" cy="202709"/>
            </a:xfrm>
            <a:custGeom>
              <a:avLst/>
              <a:gdLst/>
              <a:ahLst/>
              <a:cxnLst/>
              <a:rect l="l" t="t" r="r" b="b"/>
              <a:pathLst>
                <a:path w="30861" h="10980" extrusionOk="0">
                  <a:moveTo>
                    <a:pt x="5479" y="0"/>
                  </a:moveTo>
                  <a:cubicBezTo>
                    <a:pt x="2443" y="0"/>
                    <a:pt x="1" y="2443"/>
                    <a:pt x="1" y="5478"/>
                  </a:cubicBezTo>
                  <a:cubicBezTo>
                    <a:pt x="1" y="8514"/>
                    <a:pt x="2443" y="10979"/>
                    <a:pt x="5479" y="10979"/>
                  </a:cubicBezTo>
                  <a:lnTo>
                    <a:pt x="25359" y="10979"/>
                  </a:lnTo>
                  <a:cubicBezTo>
                    <a:pt x="28395" y="10979"/>
                    <a:pt x="30860" y="8514"/>
                    <a:pt x="30860" y="5478"/>
                  </a:cubicBezTo>
                  <a:cubicBezTo>
                    <a:pt x="30860" y="2443"/>
                    <a:pt x="28395" y="0"/>
                    <a:pt x="25359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 rot="4027137">
              <a:off x="7344121" y="423234"/>
              <a:ext cx="203134" cy="569746"/>
            </a:xfrm>
            <a:custGeom>
              <a:avLst/>
              <a:gdLst/>
              <a:ahLst/>
              <a:cxnLst/>
              <a:rect l="l" t="t" r="r" b="b"/>
              <a:pathLst>
                <a:path w="11003" h="30861" extrusionOk="0">
                  <a:moveTo>
                    <a:pt x="5502" y="1"/>
                  </a:moveTo>
                  <a:cubicBezTo>
                    <a:pt x="2466" y="1"/>
                    <a:pt x="1" y="2443"/>
                    <a:pt x="1" y="5479"/>
                  </a:cubicBezTo>
                  <a:lnTo>
                    <a:pt x="1" y="25360"/>
                  </a:lnTo>
                  <a:cubicBezTo>
                    <a:pt x="1" y="28395"/>
                    <a:pt x="2466" y="30861"/>
                    <a:pt x="5502" y="30861"/>
                  </a:cubicBezTo>
                  <a:cubicBezTo>
                    <a:pt x="8537" y="30861"/>
                    <a:pt x="11002" y="28395"/>
                    <a:pt x="11002" y="25360"/>
                  </a:cubicBezTo>
                  <a:lnTo>
                    <a:pt x="11002" y="5479"/>
                  </a:lnTo>
                  <a:cubicBezTo>
                    <a:pt x="11002" y="2443"/>
                    <a:pt x="8537" y="1"/>
                    <a:pt x="5502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 rot="4027137">
              <a:off x="7304798" y="575569"/>
              <a:ext cx="482090" cy="462281"/>
            </a:xfrm>
            <a:custGeom>
              <a:avLst/>
              <a:gdLst/>
              <a:ahLst/>
              <a:cxnLst/>
              <a:rect l="l" t="t" r="r" b="b"/>
              <a:pathLst>
                <a:path w="26113" h="25040" extrusionOk="0">
                  <a:moveTo>
                    <a:pt x="6027" y="0"/>
                  </a:moveTo>
                  <a:cubicBezTo>
                    <a:pt x="4623" y="0"/>
                    <a:pt x="3219" y="537"/>
                    <a:pt x="2146" y="1610"/>
                  </a:cubicBezTo>
                  <a:cubicBezTo>
                    <a:pt x="1" y="3755"/>
                    <a:pt x="1" y="7225"/>
                    <a:pt x="2146" y="9370"/>
                  </a:cubicBezTo>
                  <a:lnTo>
                    <a:pt x="16207" y="23431"/>
                  </a:lnTo>
                  <a:cubicBezTo>
                    <a:pt x="17279" y="24503"/>
                    <a:pt x="18683" y="25040"/>
                    <a:pt x="20087" y="25040"/>
                  </a:cubicBezTo>
                  <a:cubicBezTo>
                    <a:pt x="21491" y="25040"/>
                    <a:pt x="22894" y="24503"/>
                    <a:pt x="23967" y="23431"/>
                  </a:cubicBezTo>
                  <a:cubicBezTo>
                    <a:pt x="26113" y="21285"/>
                    <a:pt x="26113" y="17816"/>
                    <a:pt x="23967" y="15670"/>
                  </a:cubicBezTo>
                  <a:lnTo>
                    <a:pt x="9907" y="1610"/>
                  </a:lnTo>
                  <a:cubicBezTo>
                    <a:pt x="8834" y="537"/>
                    <a:pt x="7430" y="0"/>
                    <a:pt x="6027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 rot="4027137">
              <a:off x="7205706" y="341272"/>
              <a:ext cx="482515" cy="462281"/>
            </a:xfrm>
            <a:custGeom>
              <a:avLst/>
              <a:gdLst/>
              <a:ahLst/>
              <a:cxnLst/>
              <a:rect l="l" t="t" r="r" b="b"/>
              <a:pathLst>
                <a:path w="26136" h="25040" extrusionOk="0">
                  <a:moveTo>
                    <a:pt x="20098" y="0"/>
                  </a:moveTo>
                  <a:cubicBezTo>
                    <a:pt x="18688" y="0"/>
                    <a:pt x="17279" y="537"/>
                    <a:pt x="16206" y="1610"/>
                  </a:cubicBezTo>
                  <a:lnTo>
                    <a:pt x="2146" y="15670"/>
                  </a:lnTo>
                  <a:cubicBezTo>
                    <a:pt x="0" y="17816"/>
                    <a:pt x="0" y="21285"/>
                    <a:pt x="2146" y="23431"/>
                  </a:cubicBezTo>
                  <a:cubicBezTo>
                    <a:pt x="3219" y="24503"/>
                    <a:pt x="4628" y="25040"/>
                    <a:pt x="6037" y="25040"/>
                  </a:cubicBezTo>
                  <a:cubicBezTo>
                    <a:pt x="7447" y="25040"/>
                    <a:pt x="8856" y="24503"/>
                    <a:pt x="9929" y="23431"/>
                  </a:cubicBezTo>
                  <a:lnTo>
                    <a:pt x="23990" y="9370"/>
                  </a:lnTo>
                  <a:cubicBezTo>
                    <a:pt x="26135" y="7225"/>
                    <a:pt x="26135" y="3755"/>
                    <a:pt x="23990" y="1610"/>
                  </a:cubicBezTo>
                  <a:cubicBezTo>
                    <a:pt x="22917" y="537"/>
                    <a:pt x="21507" y="0"/>
                    <a:pt x="20098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 rot="4027137">
              <a:off x="7406890" y="406632"/>
              <a:ext cx="451253" cy="451224"/>
            </a:xfrm>
            <a:custGeom>
              <a:avLst/>
              <a:gdLst/>
              <a:ahLst/>
              <a:cxnLst/>
              <a:rect l="l" t="t" r="r" b="b"/>
              <a:pathLst>
                <a:path w="11413" h="11413" extrusionOk="0">
                  <a:moveTo>
                    <a:pt x="5706" y="0"/>
                  </a:moveTo>
                  <a:cubicBezTo>
                    <a:pt x="2557" y="0"/>
                    <a:pt x="0" y="2557"/>
                    <a:pt x="0" y="5707"/>
                  </a:cubicBezTo>
                  <a:cubicBezTo>
                    <a:pt x="0" y="8856"/>
                    <a:pt x="2557" y="11413"/>
                    <a:pt x="5706" y="11413"/>
                  </a:cubicBezTo>
                  <a:cubicBezTo>
                    <a:pt x="8856" y="11413"/>
                    <a:pt x="11413" y="8856"/>
                    <a:pt x="11413" y="5707"/>
                  </a:cubicBezTo>
                  <a:cubicBezTo>
                    <a:pt x="11413" y="2557"/>
                    <a:pt x="8856" y="0"/>
                    <a:pt x="5706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="" xmlns:a16="http://schemas.microsoft.com/office/drawing/2014/main" id="{A7D9454A-03A1-4FA1-AF88-640B35177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6645" y="2374008"/>
            <a:ext cx="6898281" cy="292188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b) </a:t>
            </a:r>
          </a:p>
          <a:p>
            <a:pPr marL="0" indent="0">
              <a:buNone/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Times New Roman" panose="02020603050405020304" pitchFamily="18" charset="0"/>
              </a:rPr>
              <a:t>: </a:t>
            </a:r>
            <a:r>
              <a:rPr lang="en-US" altLang="en-US" sz="3200" dirty="0">
                <a:latin typeface="Times New Roman" panose="02020603050405020304" pitchFamily="18" charset="0"/>
              </a:rPr>
              <a:t>Good morning. My name’s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Hoa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Nam:</a:t>
            </a:r>
            <a:r>
              <a:rPr lang="en-US" altLang="en-US" sz="3200" dirty="0">
                <a:latin typeface="Times New Roman" panose="02020603050405020304" pitchFamily="18" charset="0"/>
              </a:rPr>
              <a:t> Nice to meet you,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Hoa</a:t>
            </a:r>
            <a:r>
              <a:rPr lang="en-US" altLang="en-US" sz="3200" dirty="0">
                <a:latin typeface="Times New Roman" panose="02020603050405020304" pitchFamily="18" charset="0"/>
              </a:rPr>
              <a:t>. My name’s Nam. Are you a new student?</a:t>
            </a:r>
          </a:p>
          <a:p>
            <a:pPr marL="812780" indent="-812780">
              <a:buNone/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Times New Roman" panose="02020603050405020304" pitchFamily="18" charset="0"/>
              </a:rPr>
              <a:t>:</a:t>
            </a:r>
            <a:r>
              <a:rPr lang="en-US" altLang="en-US" sz="3200" dirty="0">
                <a:latin typeface="Times New Roman" panose="02020603050405020304" pitchFamily="18" charset="0"/>
              </a:rPr>
              <a:t> Yes. I’m in class 7A.</a:t>
            </a:r>
          </a:p>
          <a:p>
            <a:pPr marL="812780" indent="-812780"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Nam:</a:t>
            </a:r>
            <a:r>
              <a:rPr lang="en-US" altLang="en-US" sz="3200" dirty="0">
                <a:latin typeface="Times New Roman" panose="02020603050405020304" pitchFamily="18" charset="0"/>
              </a:rPr>
              <a:t> Oh, so am I.</a:t>
            </a:r>
          </a:p>
          <a:p>
            <a:pPr marL="812780" indent="-812780">
              <a:lnSpc>
                <a:spcPct val="90000"/>
              </a:lnSpc>
              <a:buNone/>
            </a:pPr>
            <a:endParaRPr lang="en-US" altLang="en-US" sz="1867" dirty="0">
              <a:latin typeface="Times New Roman" panose="02020603050405020304" pitchFamily="18" charset="0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D18CA40E-31AA-43A5-AA8B-5BCD596CFAED}"/>
              </a:ext>
            </a:extLst>
          </p:cNvPr>
          <p:cNvSpPr/>
          <p:nvPr/>
        </p:nvSpPr>
        <p:spPr>
          <a:xfrm>
            <a:off x="9008519" y="2555573"/>
            <a:ext cx="2923013" cy="29218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933" kern="0" dirty="0">
                <a:solidFill>
                  <a:srgbClr val="EA9999">
                    <a:lumMod val="75000"/>
                  </a:srgbClr>
                </a:solidFill>
                <a:latin typeface="Comic Sans MS" panose="030F0702030302020204" pitchFamily="66" charset="0"/>
                <a:sym typeface="Arial"/>
              </a:rPr>
              <a:t>1. What class is </a:t>
            </a:r>
            <a:r>
              <a:rPr lang="en-US" sz="2933" kern="0" dirty="0" err="1">
                <a:solidFill>
                  <a:srgbClr val="EA9999">
                    <a:lumMod val="75000"/>
                  </a:srgbClr>
                </a:solidFill>
                <a:latin typeface="Comic Sans MS" panose="030F0702030302020204" pitchFamily="66" charset="0"/>
                <a:sym typeface="Arial"/>
              </a:rPr>
              <a:t>Hoa</a:t>
            </a:r>
            <a:r>
              <a:rPr lang="en-US" sz="2933" kern="0" dirty="0">
                <a:solidFill>
                  <a:srgbClr val="EA9999">
                    <a:lumMod val="75000"/>
                  </a:srgbClr>
                </a:solidFill>
                <a:latin typeface="Comic Sans MS" panose="030F0702030302020204" pitchFamily="66" charset="0"/>
                <a:sym typeface="Arial"/>
              </a:rPr>
              <a:t> in?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933" kern="0" dirty="0">
              <a:solidFill>
                <a:srgbClr val="EA9999">
                  <a:lumMod val="75000"/>
                </a:srgbClr>
              </a:solidFill>
              <a:latin typeface="Comic Sans MS" panose="030F0702030302020204" pitchFamily="66" charset="0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933" kern="0" dirty="0">
                <a:solidFill>
                  <a:srgbClr val="EA9999">
                    <a:lumMod val="75000"/>
                  </a:srgbClr>
                </a:solidFill>
                <a:latin typeface="Comic Sans MS" panose="030F0702030302020204" pitchFamily="66" charset="0"/>
                <a:sym typeface="Arial"/>
              </a:rPr>
              <a:t>2. What class is Nam in?</a:t>
            </a:r>
            <a:endParaRPr lang="vi-VN" sz="2933" kern="0" dirty="0">
              <a:solidFill>
                <a:srgbClr val="EA9999">
                  <a:lumMod val="75000"/>
                </a:srgbClr>
              </a:solidFill>
              <a:sym typeface="Arial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56"/>
    </mc:Choice>
    <mc:Fallback>
      <p:transition spd="slow" advTm="19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5"/>
          <p:cNvSpPr txBox="1">
            <a:spLocks noGrp="1"/>
          </p:cNvSpPr>
          <p:nvPr>
            <p:ph type="title"/>
          </p:nvPr>
        </p:nvSpPr>
        <p:spPr>
          <a:xfrm>
            <a:off x="1886606" y="616880"/>
            <a:ext cx="8426449" cy="50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3733" b="1" dirty="0">
                <a:solidFill>
                  <a:schemeClr val="accent4">
                    <a:lumMod val="75000"/>
                  </a:schemeClr>
                </a:solidFill>
              </a:rPr>
              <a:t>A2</a:t>
            </a:r>
            <a:r>
              <a:rPr lang="en" sz="3733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vi-VN" sz="3733" b="1" dirty="0">
                <a:solidFill>
                  <a:schemeClr val="accent4">
                    <a:lumMod val="75000"/>
                  </a:schemeClr>
                </a:solidFill>
              </a:rPr>
              <a:t> Read, find out the new words and </a:t>
            </a:r>
            <a:r>
              <a:rPr lang="en-US" sz="3733" b="1">
                <a:solidFill>
                  <a:schemeClr val="accent4">
                    <a:lumMod val="75000"/>
                  </a:schemeClr>
                </a:solidFill>
              </a:rPr>
              <a:t>choose </a:t>
            </a:r>
            <a:r>
              <a:rPr lang="en-US" sz="3733" b="1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3733" b="1">
                <a:solidFill>
                  <a:schemeClr val="accent4">
                    <a:lumMod val="75000"/>
                  </a:schemeClr>
                </a:solidFill>
              </a:rPr>
              <a:t>correct answer.</a:t>
            </a:r>
            <a:endParaRPr lang="vi-VN" sz="3733" dirty="0"/>
          </a:p>
        </p:txBody>
      </p:sp>
      <p:grpSp>
        <p:nvGrpSpPr>
          <p:cNvPr id="571" name="Google Shape;571;p35"/>
          <p:cNvGrpSpPr/>
          <p:nvPr/>
        </p:nvGrpSpPr>
        <p:grpSpPr>
          <a:xfrm>
            <a:off x="10374930" y="220142"/>
            <a:ext cx="1292517" cy="1257721"/>
            <a:chOff x="4572000" y="1374775"/>
            <a:chExt cx="2711575" cy="2638575"/>
          </a:xfrm>
        </p:grpSpPr>
        <p:sp>
          <p:nvSpPr>
            <p:cNvPr id="572" name="Google Shape;572;p35"/>
            <p:cNvSpPr/>
            <p:nvPr/>
          </p:nvSpPr>
          <p:spPr>
            <a:xfrm>
              <a:off x="4572000" y="2660650"/>
              <a:ext cx="1352700" cy="13527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35"/>
            <p:cNvSpPr/>
            <p:nvPr/>
          </p:nvSpPr>
          <p:spPr>
            <a:xfrm flipH="1">
              <a:off x="5930875" y="2660650"/>
              <a:ext cx="1352700" cy="13527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6054485" y="1555000"/>
              <a:ext cx="1105500" cy="11055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35"/>
            <p:cNvSpPr/>
            <p:nvPr/>
          </p:nvSpPr>
          <p:spPr>
            <a:xfrm flipH="1">
              <a:off x="4695590" y="1555000"/>
              <a:ext cx="1105500" cy="11055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5735600" y="1803400"/>
              <a:ext cx="342900" cy="1971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77" name="Google Shape;577;p35"/>
            <p:cNvGrpSpPr/>
            <p:nvPr/>
          </p:nvGrpSpPr>
          <p:grpSpPr>
            <a:xfrm>
              <a:off x="4826000" y="1374775"/>
              <a:ext cx="2162100" cy="1019100"/>
              <a:chOff x="4826000" y="1374775"/>
              <a:chExt cx="2162100" cy="1019100"/>
            </a:xfrm>
          </p:grpSpPr>
          <p:sp>
            <p:nvSpPr>
              <p:cNvPr id="578" name="Google Shape;578;p35"/>
              <p:cNvSpPr/>
              <p:nvPr/>
            </p:nvSpPr>
            <p:spPr>
              <a:xfrm>
                <a:off x="4826000" y="1374775"/>
                <a:ext cx="1019100" cy="10191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35"/>
              <p:cNvSpPr/>
              <p:nvPr/>
            </p:nvSpPr>
            <p:spPr>
              <a:xfrm flipH="1">
                <a:off x="5969000" y="1374775"/>
                <a:ext cx="1019100" cy="10191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0" name="Google Shape;580;p35"/>
          <p:cNvGrpSpPr/>
          <p:nvPr/>
        </p:nvGrpSpPr>
        <p:grpSpPr>
          <a:xfrm>
            <a:off x="582930" y="220142"/>
            <a:ext cx="1292517" cy="1257721"/>
            <a:chOff x="4572000" y="1374775"/>
            <a:chExt cx="2711575" cy="2638575"/>
          </a:xfrm>
        </p:grpSpPr>
        <p:sp>
          <p:nvSpPr>
            <p:cNvPr id="581" name="Google Shape;581;p35"/>
            <p:cNvSpPr/>
            <p:nvPr/>
          </p:nvSpPr>
          <p:spPr>
            <a:xfrm>
              <a:off x="4572000" y="2660650"/>
              <a:ext cx="1352700" cy="13527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35"/>
            <p:cNvSpPr/>
            <p:nvPr/>
          </p:nvSpPr>
          <p:spPr>
            <a:xfrm flipH="1">
              <a:off x="5930875" y="2660650"/>
              <a:ext cx="1352700" cy="13527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6054485" y="1555000"/>
              <a:ext cx="1105500" cy="11055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35"/>
            <p:cNvSpPr/>
            <p:nvPr/>
          </p:nvSpPr>
          <p:spPr>
            <a:xfrm flipH="1">
              <a:off x="4695590" y="1555000"/>
              <a:ext cx="1105500" cy="11055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5735600" y="1803400"/>
              <a:ext cx="342900" cy="1971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86" name="Google Shape;586;p35"/>
            <p:cNvGrpSpPr/>
            <p:nvPr/>
          </p:nvGrpSpPr>
          <p:grpSpPr>
            <a:xfrm>
              <a:off x="4826000" y="1374775"/>
              <a:ext cx="2162100" cy="1019100"/>
              <a:chOff x="4826000" y="1374775"/>
              <a:chExt cx="2162100" cy="1019100"/>
            </a:xfrm>
          </p:grpSpPr>
          <p:sp>
            <p:nvSpPr>
              <p:cNvPr id="587" name="Google Shape;587;p35"/>
              <p:cNvSpPr/>
              <p:nvPr/>
            </p:nvSpPr>
            <p:spPr>
              <a:xfrm>
                <a:off x="4826000" y="1374775"/>
                <a:ext cx="1019100" cy="10191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 flipH="1">
                <a:off x="5969000" y="1374775"/>
                <a:ext cx="1019100" cy="10191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5" name="Hộp Văn bản 54">
            <a:extLst>
              <a:ext uri="{FF2B5EF4-FFF2-40B4-BE49-F238E27FC236}">
                <a16:creationId xmlns="" xmlns:a16="http://schemas.microsoft.com/office/drawing/2014/main" id="{C5813021-8E61-47AD-BCA8-F77504E15507}"/>
              </a:ext>
            </a:extLst>
          </p:cNvPr>
          <p:cNvSpPr txBox="1"/>
          <p:nvPr/>
        </p:nvSpPr>
        <p:spPr>
          <a:xfrm>
            <a:off x="215154" y="1716061"/>
            <a:ext cx="117616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en-US" sz="2800" kern="0" dirty="0" err="1">
                <a:solidFill>
                  <a:srgbClr val="6600CC"/>
                </a:solidFill>
                <a:latin typeface="Times New Roman" panose="02020603050405020304" pitchFamily="18" charset="0"/>
                <a:cs typeface="Arial"/>
                <a:sym typeface="Arial"/>
              </a:rPr>
              <a:t>Hoa</a:t>
            </a:r>
            <a:r>
              <a:rPr lang="en-US" altLang="en-US" sz="2800" kern="0" dirty="0">
                <a:solidFill>
                  <a:srgbClr val="6600CC"/>
                </a:solidFill>
                <a:latin typeface="Times New Roman" panose="02020603050405020304" pitchFamily="18" charset="0"/>
                <a:cs typeface="Arial"/>
                <a:sym typeface="Arial"/>
              </a:rPr>
              <a:t> is a new student in class 7A. She is from Hue and her parents still live there. She lives with her uncle and aunt in Ha </a:t>
            </a:r>
            <a:r>
              <a:rPr lang="en-US" altLang="en-US" sz="2800" kern="0" dirty="0" err="1">
                <a:solidFill>
                  <a:srgbClr val="6600CC"/>
                </a:solidFill>
                <a:latin typeface="Times New Roman" panose="02020603050405020304" pitchFamily="18" charset="0"/>
                <a:cs typeface="Arial"/>
                <a:sym typeface="Arial"/>
              </a:rPr>
              <a:t>Noi</a:t>
            </a:r>
            <a:r>
              <a:rPr lang="en-US" altLang="en-US" sz="2800" kern="0" dirty="0">
                <a:solidFill>
                  <a:srgbClr val="6600CC"/>
                </a:solidFill>
                <a:latin typeface="Times New Roman" panose="02020603050405020304" pitchFamily="18" charset="0"/>
                <a:cs typeface="Arial"/>
                <a:sym typeface="Arial"/>
              </a:rPr>
              <a:t>.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en-US" sz="2800" kern="0" dirty="0" err="1">
                <a:solidFill>
                  <a:srgbClr val="6600CC"/>
                </a:solidFill>
                <a:latin typeface="Times New Roman" panose="02020603050405020304" pitchFamily="18" charset="0"/>
                <a:cs typeface="Arial"/>
                <a:sym typeface="Arial"/>
              </a:rPr>
              <a:t>Hoa</a:t>
            </a:r>
            <a:r>
              <a:rPr lang="en-US" altLang="en-US" sz="2800" kern="0" dirty="0">
                <a:solidFill>
                  <a:srgbClr val="6600CC"/>
                </a:solidFill>
                <a:latin typeface="Times New Roman" panose="02020603050405020304" pitchFamily="18" charset="0"/>
                <a:cs typeface="Arial"/>
                <a:sym typeface="Arial"/>
              </a:rPr>
              <a:t> has lots of friends in Hue. But she doesn’t have any friends in  Ha </a:t>
            </a:r>
            <a:r>
              <a:rPr lang="en-US" altLang="en-US" sz="2800" kern="0" dirty="0" err="1">
                <a:solidFill>
                  <a:srgbClr val="6600CC"/>
                </a:solidFill>
                <a:latin typeface="Times New Roman" panose="02020603050405020304" pitchFamily="18" charset="0"/>
                <a:cs typeface="Arial"/>
                <a:sym typeface="Arial"/>
              </a:rPr>
              <a:t>Noi</a:t>
            </a:r>
            <a:r>
              <a:rPr lang="en-US" altLang="en-US" sz="2800" kern="0" dirty="0">
                <a:solidFill>
                  <a:srgbClr val="6600CC"/>
                </a:solidFill>
                <a:latin typeface="Times New Roman" panose="02020603050405020304" pitchFamily="18" charset="0"/>
                <a:cs typeface="Arial"/>
                <a:sym typeface="Arial"/>
              </a:rPr>
              <a:t>. Many things are different. Her new school is bigger than her old school. Her new school has a lot of students. Her old school doesn’t  have many students.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en-US" sz="2800" kern="0" dirty="0" err="1">
                <a:solidFill>
                  <a:srgbClr val="6600CC"/>
                </a:solidFill>
                <a:latin typeface="Times New Roman" panose="02020603050405020304" pitchFamily="18" charset="0"/>
                <a:cs typeface="Arial"/>
                <a:sym typeface="Arial"/>
              </a:rPr>
              <a:t>Hoa</a:t>
            </a:r>
            <a:r>
              <a:rPr lang="en-US" altLang="en-US" sz="2800" kern="0" dirty="0">
                <a:solidFill>
                  <a:srgbClr val="6600CC"/>
                </a:solidFill>
                <a:latin typeface="Times New Roman" panose="02020603050405020304" pitchFamily="18" charset="0"/>
                <a:cs typeface="Arial"/>
                <a:sym typeface="Arial"/>
              </a:rPr>
              <a:t> is unhappy. She misses her parents and her friends.</a:t>
            </a:r>
            <a:endParaRPr lang="vi-VN"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8FCE9DD2-4FB6-4A2E-8301-867D26DF1EC8}"/>
              </a:ext>
            </a:extLst>
          </p:cNvPr>
          <p:cNvSpPr txBox="1"/>
          <p:nvPr/>
        </p:nvSpPr>
        <p:spPr>
          <a:xfrm>
            <a:off x="959447" y="4504592"/>
            <a:ext cx="1028773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a) Hoa </a:t>
            </a:r>
            <a:r>
              <a:rPr lang="vi-VN" sz="3200" b="1" kern="0" dirty="0" err="1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is</a:t>
            </a:r>
            <a:r>
              <a:rPr lang="vi-VN" sz="3200" b="1" kern="0" dirty="0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b="1" kern="0" dirty="0" err="1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living</a:t>
            </a:r>
            <a:r>
              <a:rPr lang="vi-VN" sz="3200" b="1" kern="0" dirty="0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in __________ 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A. </a:t>
            </a:r>
            <a:r>
              <a:rPr lang="vi-VN" sz="3200" b="1" kern="0" dirty="0" err="1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Hue</a:t>
            </a:r>
            <a:r>
              <a:rPr lang="vi-VN" sz="3200" b="1" kern="0" dirty="0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	B. Ha Noi		C. Ho Chi Minh </a:t>
            </a:r>
            <a:r>
              <a:rPr lang="vi-VN" sz="3200" b="1" kern="0" dirty="0" err="1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City</a:t>
            </a:r>
            <a:endParaRPr lang="vi-VN" sz="3200" b="1" kern="0" dirty="0">
              <a:solidFill>
                <a:srgbClr val="FFD1C8">
                  <a:lumMod val="10000"/>
                </a:srgbClr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b) Hoa </a:t>
            </a:r>
            <a:r>
              <a:rPr lang="vi-VN" sz="3200" b="1" kern="0" dirty="0" err="1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is</a:t>
            </a:r>
            <a:r>
              <a:rPr lang="vi-VN" sz="3200" b="1" kern="0" dirty="0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__________ </a:t>
            </a:r>
            <a:r>
              <a:rPr lang="vi-VN" sz="3200" b="1" kern="0" dirty="0" err="1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because</a:t>
            </a:r>
            <a:r>
              <a:rPr lang="vi-VN" sz="3200" b="1" kern="0" dirty="0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b="1" kern="0" dirty="0" err="1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she</a:t>
            </a:r>
            <a:r>
              <a:rPr lang="vi-VN" sz="3200" b="1" kern="0" dirty="0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b="1" kern="0" dirty="0" err="1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misses</a:t>
            </a:r>
            <a:r>
              <a:rPr lang="vi-VN" sz="3200" b="1" kern="0" dirty="0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b="1" kern="0" dirty="0" err="1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her</a:t>
            </a:r>
            <a:r>
              <a:rPr lang="vi-VN" sz="3200" b="1" kern="0" dirty="0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sz="3200" b="1" kern="0" dirty="0" err="1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parents</a:t>
            </a:r>
            <a:r>
              <a:rPr lang="vi-VN" sz="3200" b="1" kern="0" dirty="0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A. </a:t>
            </a:r>
            <a:r>
              <a:rPr lang="vi-VN" sz="3200" b="1" kern="0" dirty="0" err="1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happy</a:t>
            </a:r>
            <a:r>
              <a:rPr lang="vi-VN" sz="3200" b="1" kern="0" dirty="0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	B. </a:t>
            </a:r>
            <a:r>
              <a:rPr lang="vi-VN" sz="3200" b="1" kern="0" dirty="0" err="1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interesting</a:t>
            </a:r>
            <a:r>
              <a:rPr lang="vi-VN" sz="3200" b="1" kern="0" dirty="0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		C. </a:t>
            </a:r>
            <a:r>
              <a:rPr lang="vi-VN" sz="3200" b="1" kern="0" dirty="0" err="1">
                <a:solidFill>
                  <a:srgbClr val="FFD1C8">
                    <a:lumMod val="1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sad</a:t>
            </a:r>
            <a:endParaRPr lang="vi-VN" sz="3200" b="1" kern="0" dirty="0">
              <a:solidFill>
                <a:srgbClr val="FFD1C8">
                  <a:lumMod val="10000"/>
                </a:srgbClr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5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03"/>
    </mc:Choice>
    <mc:Fallback>
      <p:transition spd="slow" advTm="47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/>
          <p:nvPr/>
        </p:nvSpPr>
        <p:spPr>
          <a:xfrm>
            <a:off x="9459700" y="3555590"/>
            <a:ext cx="1719832" cy="1674543"/>
          </a:xfrm>
          <a:custGeom>
            <a:avLst/>
            <a:gdLst/>
            <a:ahLst/>
            <a:cxnLst/>
            <a:rect l="l" t="t" r="r" b="b"/>
            <a:pathLst>
              <a:path w="40594" h="39525" extrusionOk="0">
                <a:moveTo>
                  <a:pt x="20210" y="0"/>
                </a:moveTo>
                <a:cubicBezTo>
                  <a:pt x="18767" y="0"/>
                  <a:pt x="17323" y="549"/>
                  <a:pt x="16241" y="1631"/>
                </a:cubicBezTo>
                <a:lnTo>
                  <a:pt x="2166" y="15706"/>
                </a:lnTo>
                <a:cubicBezTo>
                  <a:pt x="1" y="17871"/>
                  <a:pt x="1" y="21480"/>
                  <a:pt x="2166" y="23819"/>
                </a:cubicBezTo>
                <a:lnTo>
                  <a:pt x="16241" y="37720"/>
                </a:lnTo>
                <a:cubicBezTo>
                  <a:pt x="17323" y="38803"/>
                  <a:pt x="18767" y="39524"/>
                  <a:pt x="20210" y="39524"/>
                </a:cubicBezTo>
                <a:cubicBezTo>
                  <a:pt x="21827" y="39524"/>
                  <a:pt x="23271" y="38803"/>
                  <a:pt x="24353" y="37720"/>
                </a:cubicBezTo>
                <a:lnTo>
                  <a:pt x="38255" y="23819"/>
                </a:lnTo>
                <a:cubicBezTo>
                  <a:pt x="40593" y="21480"/>
                  <a:pt x="40593" y="17871"/>
                  <a:pt x="38255" y="15706"/>
                </a:cubicBezTo>
                <a:lnTo>
                  <a:pt x="24353" y="1631"/>
                </a:lnTo>
                <a:cubicBezTo>
                  <a:pt x="23271" y="549"/>
                  <a:pt x="21827" y="0"/>
                  <a:pt x="20210" y="0"/>
                </a:cubicBezTo>
                <a:close/>
              </a:path>
            </a:pathLst>
          </a:custGeom>
          <a:solidFill>
            <a:srgbClr val="F6CE9B"/>
          </a:solidFill>
          <a:ln w="19050" cap="flat" cmpd="sng">
            <a:solidFill>
              <a:srgbClr val="D49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30"/>
          <p:cNvSpPr/>
          <p:nvPr/>
        </p:nvSpPr>
        <p:spPr>
          <a:xfrm>
            <a:off x="5338118" y="199074"/>
            <a:ext cx="1515767" cy="1515767"/>
          </a:xfrm>
          <a:custGeom>
            <a:avLst/>
            <a:gdLst/>
            <a:ahLst/>
            <a:cxnLst/>
            <a:rect l="l" t="t" r="r" b="b"/>
            <a:pathLst>
              <a:path w="45473" h="45473" extrusionOk="0">
                <a:moveTo>
                  <a:pt x="22736" y="1"/>
                </a:moveTo>
                <a:cubicBezTo>
                  <a:pt x="10293" y="1"/>
                  <a:pt x="1" y="10279"/>
                  <a:pt x="1" y="22736"/>
                </a:cubicBezTo>
                <a:cubicBezTo>
                  <a:pt x="1" y="35367"/>
                  <a:pt x="10293" y="45472"/>
                  <a:pt x="22736" y="45472"/>
                </a:cubicBezTo>
                <a:cubicBezTo>
                  <a:pt x="35194" y="45472"/>
                  <a:pt x="45472" y="35367"/>
                  <a:pt x="45472" y="22736"/>
                </a:cubicBezTo>
                <a:cubicBezTo>
                  <a:pt x="45472" y="10279"/>
                  <a:pt x="35194" y="1"/>
                  <a:pt x="22736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30"/>
          <p:cNvSpPr/>
          <p:nvPr/>
        </p:nvSpPr>
        <p:spPr>
          <a:xfrm rot="-2700000">
            <a:off x="943152" y="3468993"/>
            <a:ext cx="1869088" cy="1847720"/>
          </a:xfrm>
          <a:custGeom>
            <a:avLst/>
            <a:gdLst/>
            <a:ahLst/>
            <a:cxnLst/>
            <a:rect l="l" t="t" r="r" b="b"/>
            <a:pathLst>
              <a:path w="63156" h="62434" extrusionOk="0">
                <a:moveTo>
                  <a:pt x="31225" y="1"/>
                </a:moveTo>
                <a:cubicBezTo>
                  <a:pt x="28872" y="1"/>
                  <a:pt x="26706" y="896"/>
                  <a:pt x="24902" y="2700"/>
                </a:cubicBezTo>
                <a:lnTo>
                  <a:pt x="2527" y="25075"/>
                </a:lnTo>
                <a:cubicBezTo>
                  <a:pt x="910" y="26706"/>
                  <a:pt x="1" y="29045"/>
                  <a:pt x="1" y="31210"/>
                </a:cubicBezTo>
                <a:cubicBezTo>
                  <a:pt x="1" y="33563"/>
                  <a:pt x="910" y="35901"/>
                  <a:pt x="2527" y="37533"/>
                </a:cubicBezTo>
                <a:lnTo>
                  <a:pt x="24902" y="59908"/>
                </a:lnTo>
                <a:cubicBezTo>
                  <a:pt x="26706" y="61524"/>
                  <a:pt x="28872" y="62434"/>
                  <a:pt x="31225" y="62434"/>
                </a:cubicBezTo>
                <a:cubicBezTo>
                  <a:pt x="33390" y="62434"/>
                  <a:pt x="35729" y="61524"/>
                  <a:pt x="37360" y="59908"/>
                </a:cubicBezTo>
                <a:lnTo>
                  <a:pt x="59735" y="37533"/>
                </a:lnTo>
                <a:cubicBezTo>
                  <a:pt x="63156" y="34097"/>
                  <a:pt x="63156" y="28511"/>
                  <a:pt x="59735" y="25075"/>
                </a:cubicBezTo>
                <a:lnTo>
                  <a:pt x="37360" y="2700"/>
                </a:lnTo>
                <a:cubicBezTo>
                  <a:pt x="35729" y="896"/>
                  <a:pt x="33390" y="1"/>
                  <a:pt x="31225" y="1"/>
                </a:cubicBezTo>
                <a:close/>
              </a:path>
            </a:pathLst>
          </a:custGeom>
          <a:solidFill>
            <a:srgbClr val="379875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30"/>
          <p:cNvSpPr txBox="1">
            <a:spLocks noGrp="1"/>
          </p:cNvSpPr>
          <p:nvPr>
            <p:ph type="ctrTitle"/>
          </p:nvPr>
        </p:nvSpPr>
        <p:spPr>
          <a:xfrm>
            <a:off x="1958681" y="2148485"/>
            <a:ext cx="8266267" cy="28185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5867" dirty="0">
                <a:solidFill>
                  <a:srgbClr val="FF0000"/>
                </a:solidFill>
              </a:rPr>
              <a:t>Unit 1: Back to school</a:t>
            </a:r>
            <a:br>
              <a:rPr lang="en-US" sz="5867" dirty="0">
                <a:solidFill>
                  <a:srgbClr val="FF0000"/>
                </a:solidFill>
              </a:rPr>
            </a:br>
            <a:r>
              <a:rPr lang="en-US" sz="5867" dirty="0">
                <a:solidFill>
                  <a:srgbClr val="FF0000"/>
                </a:solidFill>
              </a:rPr>
              <a:t>Part A: Friends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B0F0"/>
                </a:solidFill>
              </a:rPr>
              <a:t>A3-4/ P.12-13</a:t>
            </a:r>
            <a:endParaRPr dirty="0">
              <a:solidFill>
                <a:srgbClr val="00B0F0"/>
              </a:solidFill>
            </a:endParaRPr>
          </a:p>
        </p:txBody>
      </p:sp>
      <p:grpSp>
        <p:nvGrpSpPr>
          <p:cNvPr id="176" name="Google Shape;176;p30"/>
          <p:cNvGrpSpPr/>
          <p:nvPr/>
        </p:nvGrpSpPr>
        <p:grpSpPr>
          <a:xfrm>
            <a:off x="9937843" y="3951874"/>
            <a:ext cx="777016" cy="881985"/>
            <a:chOff x="7343375" y="1057924"/>
            <a:chExt cx="832993" cy="945525"/>
          </a:xfrm>
        </p:grpSpPr>
        <p:sp>
          <p:nvSpPr>
            <p:cNvPr id="177" name="Google Shape;177;p30"/>
            <p:cNvSpPr/>
            <p:nvPr/>
          </p:nvSpPr>
          <p:spPr>
            <a:xfrm>
              <a:off x="7831586" y="1695777"/>
              <a:ext cx="332615" cy="139569"/>
            </a:xfrm>
            <a:custGeom>
              <a:avLst/>
              <a:gdLst/>
              <a:ahLst/>
              <a:cxnLst/>
              <a:rect l="l" t="t" r="r" b="b"/>
              <a:pathLst>
                <a:path w="9485" h="3980" extrusionOk="0">
                  <a:moveTo>
                    <a:pt x="8427" y="1"/>
                  </a:moveTo>
                  <a:cubicBezTo>
                    <a:pt x="7378" y="235"/>
                    <a:pt x="6788" y="937"/>
                    <a:pt x="6442" y="1405"/>
                  </a:cubicBezTo>
                  <a:cubicBezTo>
                    <a:pt x="5974" y="1873"/>
                    <a:pt x="5740" y="2220"/>
                    <a:pt x="4916" y="2341"/>
                  </a:cubicBezTo>
                  <a:cubicBezTo>
                    <a:pt x="4706" y="2371"/>
                    <a:pt x="4514" y="2386"/>
                    <a:pt x="4335" y="2386"/>
                  </a:cubicBezTo>
                  <a:cubicBezTo>
                    <a:pt x="3119" y="2386"/>
                    <a:pt x="2547" y="1708"/>
                    <a:pt x="1527" y="581"/>
                  </a:cubicBezTo>
                  <a:lnTo>
                    <a:pt x="1527" y="469"/>
                  </a:lnTo>
                  <a:cubicBezTo>
                    <a:pt x="1397" y="272"/>
                    <a:pt x="1197" y="184"/>
                    <a:pt x="983" y="184"/>
                  </a:cubicBezTo>
                  <a:cubicBezTo>
                    <a:pt x="810" y="184"/>
                    <a:pt x="628" y="242"/>
                    <a:pt x="469" y="347"/>
                  </a:cubicBezTo>
                  <a:cubicBezTo>
                    <a:pt x="122" y="703"/>
                    <a:pt x="0" y="1171"/>
                    <a:pt x="356" y="1518"/>
                  </a:cubicBezTo>
                  <a:cubicBezTo>
                    <a:pt x="1405" y="2810"/>
                    <a:pt x="2341" y="3980"/>
                    <a:pt x="4214" y="3980"/>
                  </a:cubicBezTo>
                  <a:cubicBezTo>
                    <a:pt x="4448" y="3980"/>
                    <a:pt x="4803" y="3980"/>
                    <a:pt x="5150" y="3858"/>
                  </a:cubicBezTo>
                  <a:cubicBezTo>
                    <a:pt x="6554" y="3624"/>
                    <a:pt x="7144" y="2922"/>
                    <a:pt x="7612" y="2341"/>
                  </a:cubicBezTo>
                  <a:cubicBezTo>
                    <a:pt x="7959" y="1986"/>
                    <a:pt x="8193" y="1752"/>
                    <a:pt x="8783" y="1639"/>
                  </a:cubicBezTo>
                  <a:cubicBezTo>
                    <a:pt x="9251" y="1518"/>
                    <a:pt x="9485" y="1049"/>
                    <a:pt x="9363" y="703"/>
                  </a:cubicBezTo>
                  <a:cubicBezTo>
                    <a:pt x="9363" y="235"/>
                    <a:pt x="8895" y="1"/>
                    <a:pt x="8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8098521" y="1695777"/>
              <a:ext cx="65681" cy="61438"/>
            </a:xfrm>
            <a:custGeom>
              <a:avLst/>
              <a:gdLst/>
              <a:ahLst/>
              <a:cxnLst/>
              <a:rect l="l" t="t" r="r" b="b"/>
              <a:pathLst>
                <a:path w="1873" h="1752" extrusionOk="0">
                  <a:moveTo>
                    <a:pt x="815" y="1"/>
                  </a:moveTo>
                  <a:cubicBezTo>
                    <a:pt x="581" y="113"/>
                    <a:pt x="234" y="235"/>
                    <a:pt x="0" y="347"/>
                  </a:cubicBezTo>
                  <a:cubicBezTo>
                    <a:pt x="113" y="703"/>
                    <a:pt x="234" y="1405"/>
                    <a:pt x="581" y="1752"/>
                  </a:cubicBezTo>
                  <a:cubicBezTo>
                    <a:pt x="815" y="1752"/>
                    <a:pt x="937" y="1639"/>
                    <a:pt x="1171" y="1639"/>
                  </a:cubicBezTo>
                  <a:cubicBezTo>
                    <a:pt x="1639" y="1518"/>
                    <a:pt x="1873" y="1049"/>
                    <a:pt x="1751" y="703"/>
                  </a:cubicBezTo>
                  <a:cubicBezTo>
                    <a:pt x="1751" y="235"/>
                    <a:pt x="1283" y="1"/>
                    <a:pt x="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7351581" y="1607966"/>
              <a:ext cx="287308" cy="128908"/>
            </a:xfrm>
            <a:custGeom>
              <a:avLst/>
              <a:gdLst/>
              <a:ahLst/>
              <a:cxnLst/>
              <a:rect l="l" t="t" r="r" b="b"/>
              <a:pathLst>
                <a:path w="8193" h="3676" extrusionOk="0">
                  <a:moveTo>
                    <a:pt x="6789" y="0"/>
                  </a:moveTo>
                  <a:cubicBezTo>
                    <a:pt x="6485" y="0"/>
                    <a:pt x="6185" y="120"/>
                    <a:pt x="5964" y="398"/>
                  </a:cubicBezTo>
                  <a:cubicBezTo>
                    <a:pt x="5359" y="951"/>
                    <a:pt x="4753" y="1158"/>
                    <a:pt x="4186" y="1158"/>
                  </a:cubicBezTo>
                  <a:cubicBezTo>
                    <a:pt x="3436" y="1158"/>
                    <a:pt x="2752" y="798"/>
                    <a:pt x="2219" y="398"/>
                  </a:cubicBezTo>
                  <a:cubicBezTo>
                    <a:pt x="2001" y="265"/>
                    <a:pt x="1749" y="198"/>
                    <a:pt x="1501" y="198"/>
                  </a:cubicBezTo>
                  <a:cubicBezTo>
                    <a:pt x="1087" y="198"/>
                    <a:pt x="685" y="382"/>
                    <a:pt x="468" y="745"/>
                  </a:cubicBezTo>
                  <a:cubicBezTo>
                    <a:pt x="0" y="1213"/>
                    <a:pt x="112" y="2037"/>
                    <a:pt x="702" y="2505"/>
                  </a:cubicBezTo>
                  <a:cubicBezTo>
                    <a:pt x="1751" y="3319"/>
                    <a:pt x="2921" y="3675"/>
                    <a:pt x="4092" y="3675"/>
                  </a:cubicBezTo>
                  <a:lnTo>
                    <a:pt x="4326" y="3675"/>
                  </a:lnTo>
                  <a:cubicBezTo>
                    <a:pt x="5496" y="3675"/>
                    <a:pt x="6666" y="3085"/>
                    <a:pt x="7724" y="2149"/>
                  </a:cubicBezTo>
                  <a:cubicBezTo>
                    <a:pt x="8192" y="1681"/>
                    <a:pt x="8192" y="866"/>
                    <a:pt x="7724" y="398"/>
                  </a:cubicBezTo>
                  <a:cubicBezTo>
                    <a:pt x="7477" y="151"/>
                    <a:pt x="7130" y="0"/>
                    <a:pt x="6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7618165" y="1756444"/>
              <a:ext cx="111024" cy="234882"/>
            </a:xfrm>
            <a:custGeom>
              <a:avLst/>
              <a:gdLst/>
              <a:ahLst/>
              <a:cxnLst/>
              <a:rect l="l" t="t" r="r" b="b"/>
              <a:pathLst>
                <a:path w="3166" h="6698" extrusionOk="0">
                  <a:moveTo>
                    <a:pt x="1847" y="1"/>
                  </a:moveTo>
                  <a:cubicBezTo>
                    <a:pt x="1240" y="1"/>
                    <a:pt x="689" y="343"/>
                    <a:pt x="590" y="958"/>
                  </a:cubicBezTo>
                  <a:cubicBezTo>
                    <a:pt x="235" y="1894"/>
                    <a:pt x="1" y="3888"/>
                    <a:pt x="356" y="5639"/>
                  </a:cubicBezTo>
                  <a:cubicBezTo>
                    <a:pt x="469" y="6229"/>
                    <a:pt x="937" y="6697"/>
                    <a:pt x="1527" y="6697"/>
                  </a:cubicBezTo>
                  <a:lnTo>
                    <a:pt x="1761" y="6697"/>
                  </a:lnTo>
                  <a:cubicBezTo>
                    <a:pt x="2463" y="6575"/>
                    <a:pt x="2931" y="5995"/>
                    <a:pt x="2809" y="5293"/>
                  </a:cubicBezTo>
                  <a:cubicBezTo>
                    <a:pt x="2575" y="3767"/>
                    <a:pt x="2809" y="2250"/>
                    <a:pt x="2931" y="1660"/>
                  </a:cubicBezTo>
                  <a:cubicBezTo>
                    <a:pt x="3165" y="958"/>
                    <a:pt x="2809" y="256"/>
                    <a:pt x="2107" y="22"/>
                  </a:cubicBezTo>
                  <a:cubicBezTo>
                    <a:pt x="2020" y="8"/>
                    <a:pt x="1933" y="1"/>
                    <a:pt x="1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7770183" y="1756444"/>
              <a:ext cx="110673" cy="234882"/>
            </a:xfrm>
            <a:custGeom>
              <a:avLst/>
              <a:gdLst/>
              <a:ahLst/>
              <a:cxnLst/>
              <a:rect l="l" t="t" r="r" b="b"/>
              <a:pathLst>
                <a:path w="3156" h="6698" extrusionOk="0">
                  <a:moveTo>
                    <a:pt x="1847" y="1"/>
                  </a:moveTo>
                  <a:cubicBezTo>
                    <a:pt x="1240" y="1"/>
                    <a:pt x="688" y="343"/>
                    <a:pt x="581" y="958"/>
                  </a:cubicBezTo>
                  <a:cubicBezTo>
                    <a:pt x="235" y="1894"/>
                    <a:pt x="1" y="3888"/>
                    <a:pt x="347" y="5639"/>
                  </a:cubicBezTo>
                  <a:cubicBezTo>
                    <a:pt x="469" y="6229"/>
                    <a:pt x="937" y="6697"/>
                    <a:pt x="1517" y="6697"/>
                  </a:cubicBezTo>
                  <a:lnTo>
                    <a:pt x="1751" y="6697"/>
                  </a:lnTo>
                  <a:cubicBezTo>
                    <a:pt x="2454" y="6575"/>
                    <a:pt x="2922" y="5995"/>
                    <a:pt x="2809" y="5293"/>
                  </a:cubicBezTo>
                  <a:cubicBezTo>
                    <a:pt x="2575" y="3767"/>
                    <a:pt x="2809" y="2250"/>
                    <a:pt x="2922" y="1660"/>
                  </a:cubicBezTo>
                  <a:cubicBezTo>
                    <a:pt x="3156" y="958"/>
                    <a:pt x="2809" y="256"/>
                    <a:pt x="2107" y="22"/>
                  </a:cubicBezTo>
                  <a:cubicBezTo>
                    <a:pt x="2020" y="8"/>
                    <a:pt x="1933" y="1"/>
                    <a:pt x="1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7511454" y="1625851"/>
              <a:ext cx="41099" cy="20725"/>
            </a:xfrm>
            <a:custGeom>
              <a:avLst/>
              <a:gdLst/>
              <a:ahLst/>
              <a:cxnLst/>
              <a:rect l="l" t="t" r="r" b="b"/>
              <a:pathLst>
                <a:path w="1172" h="591" extrusionOk="0">
                  <a:moveTo>
                    <a:pt x="1171" y="1"/>
                  </a:moveTo>
                  <a:cubicBezTo>
                    <a:pt x="825" y="356"/>
                    <a:pt x="357" y="590"/>
                    <a:pt x="1" y="590"/>
                  </a:cubicBezTo>
                  <a:lnTo>
                    <a:pt x="1" y="590"/>
                  </a:lnTo>
                  <a:cubicBezTo>
                    <a:pt x="357" y="590"/>
                    <a:pt x="825" y="356"/>
                    <a:pt x="1171" y="1"/>
                  </a:cubicBezTo>
                  <a:close/>
                </a:path>
              </a:pathLst>
            </a:custGeom>
            <a:solidFill>
              <a:srgbClr val="EDD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7511454" y="1625851"/>
              <a:ext cx="41099" cy="111024"/>
            </a:xfrm>
            <a:custGeom>
              <a:avLst/>
              <a:gdLst/>
              <a:ahLst/>
              <a:cxnLst/>
              <a:rect l="l" t="t" r="r" b="b"/>
              <a:pathLst>
                <a:path w="1172" h="3166" extrusionOk="0">
                  <a:moveTo>
                    <a:pt x="1171" y="1"/>
                  </a:moveTo>
                  <a:lnTo>
                    <a:pt x="1171" y="1"/>
                  </a:lnTo>
                  <a:cubicBezTo>
                    <a:pt x="825" y="356"/>
                    <a:pt x="357" y="590"/>
                    <a:pt x="1" y="590"/>
                  </a:cubicBezTo>
                  <a:lnTo>
                    <a:pt x="1" y="1405"/>
                  </a:lnTo>
                  <a:cubicBezTo>
                    <a:pt x="1" y="1995"/>
                    <a:pt x="1" y="2575"/>
                    <a:pt x="235" y="3165"/>
                  </a:cubicBezTo>
                  <a:cubicBezTo>
                    <a:pt x="591" y="3165"/>
                    <a:pt x="825" y="3043"/>
                    <a:pt x="1171" y="2931"/>
                  </a:cubicBezTo>
                  <a:cubicBezTo>
                    <a:pt x="1059" y="2463"/>
                    <a:pt x="937" y="1995"/>
                    <a:pt x="937" y="1405"/>
                  </a:cubicBezTo>
                  <a:cubicBezTo>
                    <a:pt x="937" y="937"/>
                    <a:pt x="1059" y="469"/>
                    <a:pt x="1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7712742" y="1863893"/>
              <a:ext cx="3963" cy="37136"/>
            </a:xfrm>
            <a:custGeom>
              <a:avLst/>
              <a:gdLst/>
              <a:ahLst/>
              <a:cxnLst/>
              <a:rect l="l" t="t" r="r" b="b"/>
              <a:pathLst>
                <a:path w="113" h="1059" extrusionOk="0">
                  <a:moveTo>
                    <a:pt x="112" y="0"/>
                  </a:moveTo>
                  <a:cubicBezTo>
                    <a:pt x="0" y="356"/>
                    <a:pt x="0" y="703"/>
                    <a:pt x="0" y="1058"/>
                  </a:cubicBezTo>
                  <a:lnTo>
                    <a:pt x="0" y="1058"/>
                  </a:lnTo>
                  <a:cubicBezTo>
                    <a:pt x="0" y="703"/>
                    <a:pt x="0" y="356"/>
                    <a:pt x="112" y="0"/>
                  </a:cubicBezTo>
                  <a:close/>
                </a:path>
              </a:pathLst>
            </a:custGeom>
            <a:solidFill>
              <a:srgbClr val="EDD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7626371" y="1831069"/>
              <a:ext cx="90334" cy="69960"/>
            </a:xfrm>
            <a:custGeom>
              <a:avLst/>
              <a:gdLst/>
              <a:ahLst/>
              <a:cxnLst/>
              <a:rect l="l" t="t" r="r" b="b"/>
              <a:pathLst>
                <a:path w="2576" h="1995" extrusionOk="0">
                  <a:moveTo>
                    <a:pt x="122" y="0"/>
                  </a:moveTo>
                  <a:cubicBezTo>
                    <a:pt x="1" y="356"/>
                    <a:pt x="1" y="702"/>
                    <a:pt x="1" y="1058"/>
                  </a:cubicBezTo>
                  <a:cubicBezTo>
                    <a:pt x="703" y="1526"/>
                    <a:pt x="1639" y="1873"/>
                    <a:pt x="2463" y="1994"/>
                  </a:cubicBezTo>
                  <a:cubicBezTo>
                    <a:pt x="2463" y="1639"/>
                    <a:pt x="2463" y="1292"/>
                    <a:pt x="2575" y="936"/>
                  </a:cubicBezTo>
                  <a:cubicBezTo>
                    <a:pt x="1639" y="824"/>
                    <a:pt x="825" y="468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7778389" y="1831069"/>
              <a:ext cx="90334" cy="69960"/>
            </a:xfrm>
            <a:custGeom>
              <a:avLst/>
              <a:gdLst/>
              <a:ahLst/>
              <a:cxnLst/>
              <a:rect l="l" t="t" r="r" b="b"/>
              <a:pathLst>
                <a:path w="2576" h="1995" extrusionOk="0">
                  <a:moveTo>
                    <a:pt x="1" y="936"/>
                  </a:moveTo>
                  <a:lnTo>
                    <a:pt x="1" y="936"/>
                  </a:lnTo>
                  <a:lnTo>
                    <a:pt x="1" y="1994"/>
                  </a:lnTo>
                  <a:lnTo>
                    <a:pt x="1" y="1994"/>
                  </a:lnTo>
                  <a:lnTo>
                    <a:pt x="1" y="936"/>
                  </a:lnTo>
                  <a:close/>
                  <a:moveTo>
                    <a:pt x="2575" y="0"/>
                  </a:moveTo>
                  <a:lnTo>
                    <a:pt x="2575" y="0"/>
                  </a:lnTo>
                  <a:cubicBezTo>
                    <a:pt x="2575" y="356"/>
                    <a:pt x="2575" y="702"/>
                    <a:pt x="2454" y="1171"/>
                  </a:cubicBezTo>
                  <a:lnTo>
                    <a:pt x="2454" y="1171"/>
                  </a:lnTo>
                  <a:cubicBezTo>
                    <a:pt x="2575" y="702"/>
                    <a:pt x="2575" y="356"/>
                    <a:pt x="2575" y="0"/>
                  </a:cubicBezTo>
                  <a:close/>
                </a:path>
              </a:pathLst>
            </a:custGeom>
            <a:solidFill>
              <a:srgbClr val="EDD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7778389" y="1831069"/>
              <a:ext cx="90334" cy="69960"/>
            </a:xfrm>
            <a:custGeom>
              <a:avLst/>
              <a:gdLst/>
              <a:ahLst/>
              <a:cxnLst/>
              <a:rect l="l" t="t" r="r" b="b"/>
              <a:pathLst>
                <a:path w="2576" h="1995" extrusionOk="0">
                  <a:moveTo>
                    <a:pt x="2575" y="0"/>
                  </a:moveTo>
                  <a:cubicBezTo>
                    <a:pt x="1873" y="468"/>
                    <a:pt x="937" y="824"/>
                    <a:pt x="1" y="936"/>
                  </a:cubicBezTo>
                  <a:lnTo>
                    <a:pt x="1" y="1994"/>
                  </a:lnTo>
                  <a:cubicBezTo>
                    <a:pt x="815" y="1873"/>
                    <a:pt x="1751" y="1639"/>
                    <a:pt x="2454" y="1171"/>
                  </a:cubicBezTo>
                  <a:cubicBezTo>
                    <a:pt x="2575" y="702"/>
                    <a:pt x="2575" y="356"/>
                    <a:pt x="2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7930091" y="1761459"/>
              <a:ext cx="32858" cy="16447"/>
            </a:xfrm>
            <a:custGeom>
              <a:avLst/>
              <a:gdLst/>
              <a:ahLst/>
              <a:cxnLst/>
              <a:rect l="l" t="t" r="r" b="b"/>
              <a:pathLst>
                <a:path w="937" h="469" extrusionOk="0">
                  <a:moveTo>
                    <a:pt x="0" y="0"/>
                  </a:moveTo>
                  <a:lnTo>
                    <a:pt x="0" y="0"/>
                  </a:lnTo>
                  <a:cubicBezTo>
                    <a:pt x="356" y="234"/>
                    <a:pt x="590" y="468"/>
                    <a:pt x="936" y="468"/>
                  </a:cubicBezTo>
                  <a:lnTo>
                    <a:pt x="936" y="468"/>
                  </a:lnTo>
                  <a:cubicBezTo>
                    <a:pt x="590" y="468"/>
                    <a:pt x="356" y="234"/>
                    <a:pt x="0" y="0"/>
                  </a:cubicBezTo>
                  <a:close/>
                </a:path>
              </a:pathLst>
            </a:custGeom>
            <a:solidFill>
              <a:srgbClr val="EDD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7897233" y="1761459"/>
              <a:ext cx="65716" cy="65681"/>
            </a:xfrm>
            <a:custGeom>
              <a:avLst/>
              <a:gdLst/>
              <a:ahLst/>
              <a:cxnLst/>
              <a:rect l="l" t="t" r="r" b="b"/>
              <a:pathLst>
                <a:path w="1874" h="1873" extrusionOk="0">
                  <a:moveTo>
                    <a:pt x="937" y="0"/>
                  </a:moveTo>
                  <a:cubicBezTo>
                    <a:pt x="703" y="468"/>
                    <a:pt x="469" y="937"/>
                    <a:pt x="1" y="1283"/>
                  </a:cubicBezTo>
                  <a:cubicBezTo>
                    <a:pt x="357" y="1517"/>
                    <a:pt x="591" y="1751"/>
                    <a:pt x="937" y="1873"/>
                  </a:cubicBezTo>
                  <a:cubicBezTo>
                    <a:pt x="1293" y="1405"/>
                    <a:pt x="1639" y="937"/>
                    <a:pt x="1873" y="468"/>
                  </a:cubicBezTo>
                  <a:cubicBezTo>
                    <a:pt x="1527" y="468"/>
                    <a:pt x="1293" y="234"/>
                    <a:pt x="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7544312" y="1486315"/>
              <a:ext cx="410430" cy="381885"/>
            </a:xfrm>
            <a:custGeom>
              <a:avLst/>
              <a:gdLst/>
              <a:ahLst/>
              <a:cxnLst/>
              <a:rect l="l" t="t" r="r" b="b"/>
              <a:pathLst>
                <a:path w="11704" h="10890" extrusionOk="0">
                  <a:moveTo>
                    <a:pt x="5852" y="0"/>
                  </a:moveTo>
                  <a:cubicBezTo>
                    <a:pt x="2696" y="0"/>
                    <a:pt x="0" y="2463"/>
                    <a:pt x="0" y="5384"/>
                  </a:cubicBezTo>
                  <a:cubicBezTo>
                    <a:pt x="0" y="8427"/>
                    <a:pt x="2696" y="10889"/>
                    <a:pt x="5852" y="10889"/>
                  </a:cubicBezTo>
                  <a:cubicBezTo>
                    <a:pt x="9129" y="10889"/>
                    <a:pt x="11703" y="8427"/>
                    <a:pt x="11703" y="5384"/>
                  </a:cubicBezTo>
                  <a:cubicBezTo>
                    <a:pt x="11703" y="2463"/>
                    <a:pt x="9129" y="0"/>
                    <a:pt x="5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7552518" y="1597271"/>
              <a:ext cx="69960" cy="225624"/>
            </a:xfrm>
            <a:custGeom>
              <a:avLst/>
              <a:gdLst/>
              <a:ahLst/>
              <a:cxnLst/>
              <a:rect l="l" t="t" r="r" b="b"/>
              <a:pathLst>
                <a:path w="1995" h="6434" extrusionOk="0">
                  <a:moveTo>
                    <a:pt x="0" y="3746"/>
                  </a:moveTo>
                  <a:lnTo>
                    <a:pt x="0" y="3746"/>
                  </a:lnTo>
                  <a:cubicBezTo>
                    <a:pt x="356" y="4795"/>
                    <a:pt x="1058" y="5731"/>
                    <a:pt x="1994" y="6433"/>
                  </a:cubicBezTo>
                  <a:cubicBezTo>
                    <a:pt x="1058" y="5731"/>
                    <a:pt x="356" y="4795"/>
                    <a:pt x="0" y="3746"/>
                  </a:cubicBezTo>
                  <a:close/>
                  <a:moveTo>
                    <a:pt x="356" y="1"/>
                  </a:moveTo>
                  <a:cubicBezTo>
                    <a:pt x="234" y="235"/>
                    <a:pt x="122" y="581"/>
                    <a:pt x="0" y="816"/>
                  </a:cubicBezTo>
                  <a:lnTo>
                    <a:pt x="0" y="816"/>
                  </a:lnTo>
                  <a:cubicBezTo>
                    <a:pt x="122" y="581"/>
                    <a:pt x="234" y="235"/>
                    <a:pt x="356" y="1"/>
                  </a:cubicBezTo>
                  <a:close/>
                </a:path>
              </a:pathLst>
            </a:custGeom>
            <a:solidFill>
              <a:srgbClr val="F6EB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7552518" y="1728636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A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7552518" y="1625851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D0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7544312" y="1625851"/>
              <a:ext cx="8241" cy="102818"/>
            </a:xfrm>
            <a:custGeom>
              <a:avLst/>
              <a:gdLst/>
              <a:ahLst/>
              <a:cxnLst/>
              <a:rect l="l" t="t" r="r" b="b"/>
              <a:pathLst>
                <a:path w="235" h="2932" extrusionOk="0">
                  <a:moveTo>
                    <a:pt x="234" y="1"/>
                  </a:moveTo>
                  <a:lnTo>
                    <a:pt x="234" y="1"/>
                  </a:lnTo>
                  <a:cubicBezTo>
                    <a:pt x="122" y="469"/>
                    <a:pt x="0" y="937"/>
                    <a:pt x="0" y="1405"/>
                  </a:cubicBezTo>
                  <a:cubicBezTo>
                    <a:pt x="0" y="1995"/>
                    <a:pt x="122" y="2463"/>
                    <a:pt x="234" y="2931"/>
                  </a:cubicBezTo>
                  <a:lnTo>
                    <a:pt x="234" y="2931"/>
                  </a:lnTo>
                  <a:cubicBezTo>
                    <a:pt x="122" y="2463"/>
                    <a:pt x="0" y="1995"/>
                    <a:pt x="0" y="1405"/>
                  </a:cubicBezTo>
                  <a:cubicBezTo>
                    <a:pt x="0" y="937"/>
                    <a:pt x="122" y="469"/>
                    <a:pt x="234" y="1"/>
                  </a:cubicBezTo>
                  <a:close/>
                </a:path>
              </a:pathLst>
            </a:custGeom>
            <a:solidFill>
              <a:srgbClr val="DA94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7544312" y="1597271"/>
              <a:ext cx="176670" cy="266653"/>
            </a:xfrm>
            <a:custGeom>
              <a:avLst/>
              <a:gdLst/>
              <a:ahLst/>
              <a:cxnLst/>
              <a:rect l="l" t="t" r="r" b="b"/>
              <a:pathLst>
                <a:path w="5038" h="7604" extrusionOk="0">
                  <a:moveTo>
                    <a:pt x="590" y="1"/>
                  </a:moveTo>
                  <a:cubicBezTo>
                    <a:pt x="468" y="235"/>
                    <a:pt x="356" y="581"/>
                    <a:pt x="234" y="816"/>
                  </a:cubicBezTo>
                  <a:cubicBezTo>
                    <a:pt x="122" y="1284"/>
                    <a:pt x="0" y="1752"/>
                    <a:pt x="0" y="2220"/>
                  </a:cubicBezTo>
                  <a:cubicBezTo>
                    <a:pt x="0" y="2810"/>
                    <a:pt x="122" y="3278"/>
                    <a:pt x="234" y="3746"/>
                  </a:cubicBezTo>
                  <a:cubicBezTo>
                    <a:pt x="590" y="4795"/>
                    <a:pt x="1292" y="5731"/>
                    <a:pt x="2228" y="6433"/>
                  </a:cubicBezTo>
                  <a:cubicBezTo>
                    <a:pt x="2931" y="7023"/>
                    <a:pt x="3979" y="7491"/>
                    <a:pt x="5037" y="7603"/>
                  </a:cubicBezTo>
                  <a:cubicBezTo>
                    <a:pt x="2341" y="5853"/>
                    <a:pt x="3165" y="2220"/>
                    <a:pt x="3633" y="703"/>
                  </a:cubicBezTo>
                  <a:cubicBezTo>
                    <a:pt x="2809" y="581"/>
                    <a:pt x="2107" y="469"/>
                    <a:pt x="1404" y="235"/>
                  </a:cubicBezTo>
                  <a:lnTo>
                    <a:pt x="1058" y="235"/>
                  </a:lnTo>
                  <a:cubicBezTo>
                    <a:pt x="936" y="113"/>
                    <a:pt x="702" y="113"/>
                    <a:pt x="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7371920" y="1074230"/>
              <a:ext cx="320166" cy="300809"/>
            </a:xfrm>
            <a:custGeom>
              <a:avLst/>
              <a:gdLst/>
              <a:ahLst/>
              <a:cxnLst/>
              <a:rect l="l" t="t" r="r" b="b"/>
              <a:pathLst>
                <a:path w="9130" h="8578" extrusionOk="0">
                  <a:moveTo>
                    <a:pt x="2404" y="1"/>
                  </a:moveTo>
                  <a:cubicBezTo>
                    <a:pt x="2142" y="1"/>
                    <a:pt x="1887" y="17"/>
                    <a:pt x="1639" y="48"/>
                  </a:cubicBezTo>
                  <a:cubicBezTo>
                    <a:pt x="1171" y="48"/>
                    <a:pt x="703" y="404"/>
                    <a:pt x="590" y="872"/>
                  </a:cubicBezTo>
                  <a:cubicBezTo>
                    <a:pt x="1" y="2623"/>
                    <a:pt x="235" y="5198"/>
                    <a:pt x="2341" y="7192"/>
                  </a:cubicBezTo>
                  <a:cubicBezTo>
                    <a:pt x="3358" y="8203"/>
                    <a:pt x="4311" y="8578"/>
                    <a:pt x="5156" y="8578"/>
                  </a:cubicBezTo>
                  <a:cubicBezTo>
                    <a:pt x="5969" y="8578"/>
                    <a:pt x="6683" y="8231"/>
                    <a:pt x="7257" y="7772"/>
                  </a:cubicBezTo>
                  <a:cubicBezTo>
                    <a:pt x="8427" y="6836"/>
                    <a:pt x="9129" y="5198"/>
                    <a:pt x="7491" y="2744"/>
                  </a:cubicBezTo>
                  <a:cubicBezTo>
                    <a:pt x="6069" y="713"/>
                    <a:pt x="4118" y="1"/>
                    <a:pt x="2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7376198" y="1113016"/>
              <a:ext cx="233795" cy="263041"/>
            </a:xfrm>
            <a:custGeom>
              <a:avLst/>
              <a:gdLst/>
              <a:ahLst/>
              <a:cxnLst/>
              <a:rect l="l" t="t" r="r" b="b"/>
              <a:pathLst>
                <a:path w="6667" h="7501" extrusionOk="0">
                  <a:moveTo>
                    <a:pt x="468" y="0"/>
                  </a:moveTo>
                  <a:cubicBezTo>
                    <a:pt x="0" y="1873"/>
                    <a:pt x="234" y="4092"/>
                    <a:pt x="2219" y="6086"/>
                  </a:cubicBezTo>
                  <a:cubicBezTo>
                    <a:pt x="3254" y="7115"/>
                    <a:pt x="4205" y="7501"/>
                    <a:pt x="5051" y="7501"/>
                  </a:cubicBezTo>
                  <a:cubicBezTo>
                    <a:pt x="5643" y="7501"/>
                    <a:pt x="6184" y="7311"/>
                    <a:pt x="6667" y="7022"/>
                  </a:cubicBezTo>
                  <a:cubicBezTo>
                    <a:pt x="5852" y="1751"/>
                    <a:pt x="2453" y="346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7806969" y="1074230"/>
              <a:ext cx="320131" cy="300809"/>
            </a:xfrm>
            <a:custGeom>
              <a:avLst/>
              <a:gdLst/>
              <a:ahLst/>
              <a:cxnLst/>
              <a:rect l="l" t="t" r="r" b="b"/>
              <a:pathLst>
                <a:path w="9129" h="8578" extrusionOk="0">
                  <a:moveTo>
                    <a:pt x="6842" y="1"/>
                  </a:moveTo>
                  <a:cubicBezTo>
                    <a:pt x="5103" y="1"/>
                    <a:pt x="3061" y="713"/>
                    <a:pt x="1639" y="2744"/>
                  </a:cubicBezTo>
                  <a:cubicBezTo>
                    <a:pt x="0" y="5198"/>
                    <a:pt x="824" y="6836"/>
                    <a:pt x="1994" y="7772"/>
                  </a:cubicBezTo>
                  <a:cubicBezTo>
                    <a:pt x="2509" y="8231"/>
                    <a:pt x="3194" y="8578"/>
                    <a:pt x="4007" y="8578"/>
                  </a:cubicBezTo>
                  <a:cubicBezTo>
                    <a:pt x="4852" y="8578"/>
                    <a:pt x="5836" y="8203"/>
                    <a:pt x="6910" y="7192"/>
                  </a:cubicBezTo>
                  <a:cubicBezTo>
                    <a:pt x="8895" y="5198"/>
                    <a:pt x="9129" y="2623"/>
                    <a:pt x="8548" y="872"/>
                  </a:cubicBezTo>
                  <a:cubicBezTo>
                    <a:pt x="8427" y="404"/>
                    <a:pt x="8080" y="48"/>
                    <a:pt x="7612" y="48"/>
                  </a:cubicBezTo>
                  <a:cubicBezTo>
                    <a:pt x="7365" y="17"/>
                    <a:pt x="7107" y="1"/>
                    <a:pt x="6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7893305" y="1113016"/>
              <a:ext cx="233795" cy="263041"/>
            </a:xfrm>
            <a:custGeom>
              <a:avLst/>
              <a:gdLst/>
              <a:ahLst/>
              <a:cxnLst/>
              <a:rect l="l" t="t" r="r" b="b"/>
              <a:pathLst>
                <a:path w="6667" h="7501" extrusionOk="0">
                  <a:moveTo>
                    <a:pt x="6199" y="0"/>
                  </a:moveTo>
                  <a:cubicBezTo>
                    <a:pt x="4092" y="346"/>
                    <a:pt x="703" y="1751"/>
                    <a:pt x="1" y="7022"/>
                  </a:cubicBezTo>
                  <a:cubicBezTo>
                    <a:pt x="433" y="7311"/>
                    <a:pt x="946" y="7501"/>
                    <a:pt x="1531" y="7501"/>
                  </a:cubicBezTo>
                  <a:cubicBezTo>
                    <a:pt x="2366" y="7501"/>
                    <a:pt x="3347" y="7115"/>
                    <a:pt x="4448" y="6086"/>
                  </a:cubicBezTo>
                  <a:cubicBezTo>
                    <a:pt x="6433" y="4092"/>
                    <a:pt x="6667" y="1873"/>
                    <a:pt x="6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7400816" y="1108737"/>
              <a:ext cx="697738" cy="517140"/>
            </a:xfrm>
            <a:custGeom>
              <a:avLst/>
              <a:gdLst/>
              <a:ahLst/>
              <a:cxnLst/>
              <a:rect l="l" t="t" r="r" b="b"/>
              <a:pathLst>
                <a:path w="19897" h="14747" extrusionOk="0">
                  <a:moveTo>
                    <a:pt x="9944" y="0"/>
                  </a:moveTo>
                  <a:cubicBezTo>
                    <a:pt x="4448" y="0"/>
                    <a:pt x="1" y="3633"/>
                    <a:pt x="1" y="8193"/>
                  </a:cubicBezTo>
                  <a:cubicBezTo>
                    <a:pt x="1" y="12762"/>
                    <a:pt x="4448" y="14747"/>
                    <a:pt x="9944" y="14747"/>
                  </a:cubicBezTo>
                  <a:cubicBezTo>
                    <a:pt x="15449" y="14747"/>
                    <a:pt x="19896" y="12762"/>
                    <a:pt x="19896" y="8193"/>
                  </a:cubicBezTo>
                  <a:cubicBezTo>
                    <a:pt x="19896" y="3633"/>
                    <a:pt x="15449" y="0"/>
                    <a:pt x="9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7400816" y="1379603"/>
              <a:ext cx="164186" cy="217699"/>
            </a:xfrm>
            <a:custGeom>
              <a:avLst/>
              <a:gdLst/>
              <a:ahLst/>
              <a:cxnLst/>
              <a:rect l="l" t="t" r="r" b="b"/>
              <a:pathLst>
                <a:path w="4682" h="6208" extrusionOk="0">
                  <a:moveTo>
                    <a:pt x="1" y="1171"/>
                  </a:moveTo>
                  <a:cubicBezTo>
                    <a:pt x="347" y="3633"/>
                    <a:pt x="2107" y="5384"/>
                    <a:pt x="4682" y="6208"/>
                  </a:cubicBezTo>
                  <a:lnTo>
                    <a:pt x="4682" y="6208"/>
                  </a:lnTo>
                  <a:cubicBezTo>
                    <a:pt x="2107" y="5384"/>
                    <a:pt x="347" y="3633"/>
                    <a:pt x="1" y="1171"/>
                  </a:cubicBezTo>
                  <a:close/>
                  <a:moveTo>
                    <a:pt x="1" y="1058"/>
                  </a:moveTo>
                  <a:lnTo>
                    <a:pt x="1" y="1171"/>
                  </a:lnTo>
                  <a:lnTo>
                    <a:pt x="1" y="1058"/>
                  </a:lnTo>
                  <a:close/>
                  <a:moveTo>
                    <a:pt x="1" y="1058"/>
                  </a:moveTo>
                  <a:lnTo>
                    <a:pt x="1" y="1058"/>
                  </a:lnTo>
                  <a:lnTo>
                    <a:pt x="1" y="1058"/>
                  </a:lnTo>
                  <a:close/>
                  <a:moveTo>
                    <a:pt x="1" y="1058"/>
                  </a:moveTo>
                  <a:lnTo>
                    <a:pt x="1" y="1058"/>
                  </a:lnTo>
                  <a:lnTo>
                    <a:pt x="1" y="1058"/>
                  </a:lnTo>
                  <a:close/>
                  <a:moveTo>
                    <a:pt x="1" y="1058"/>
                  </a:moveTo>
                  <a:lnTo>
                    <a:pt x="1" y="1058"/>
                  </a:lnTo>
                  <a:lnTo>
                    <a:pt x="1" y="1058"/>
                  </a:lnTo>
                  <a:close/>
                  <a:moveTo>
                    <a:pt x="1" y="1058"/>
                  </a:moveTo>
                  <a:lnTo>
                    <a:pt x="1" y="1058"/>
                  </a:lnTo>
                  <a:lnTo>
                    <a:pt x="1" y="1058"/>
                  </a:lnTo>
                  <a:close/>
                  <a:moveTo>
                    <a:pt x="1" y="937"/>
                  </a:moveTo>
                  <a:lnTo>
                    <a:pt x="1" y="1058"/>
                  </a:lnTo>
                  <a:lnTo>
                    <a:pt x="1" y="937"/>
                  </a:lnTo>
                  <a:close/>
                  <a:moveTo>
                    <a:pt x="1" y="937"/>
                  </a:moveTo>
                  <a:lnTo>
                    <a:pt x="1" y="937"/>
                  </a:lnTo>
                  <a:lnTo>
                    <a:pt x="1" y="937"/>
                  </a:lnTo>
                  <a:close/>
                  <a:moveTo>
                    <a:pt x="1" y="937"/>
                  </a:moveTo>
                  <a:lnTo>
                    <a:pt x="1" y="937"/>
                  </a:lnTo>
                  <a:lnTo>
                    <a:pt x="1" y="937"/>
                  </a:lnTo>
                  <a:close/>
                  <a:moveTo>
                    <a:pt x="1" y="937"/>
                  </a:moveTo>
                  <a:lnTo>
                    <a:pt x="1" y="937"/>
                  </a:lnTo>
                  <a:lnTo>
                    <a:pt x="1" y="937"/>
                  </a:lnTo>
                  <a:close/>
                  <a:moveTo>
                    <a:pt x="1" y="937"/>
                  </a:moveTo>
                  <a:lnTo>
                    <a:pt x="1" y="937"/>
                  </a:lnTo>
                  <a:lnTo>
                    <a:pt x="1" y="937"/>
                  </a:lnTo>
                  <a:close/>
                  <a:moveTo>
                    <a:pt x="1" y="937"/>
                  </a:moveTo>
                  <a:lnTo>
                    <a:pt x="1" y="937"/>
                  </a:lnTo>
                  <a:lnTo>
                    <a:pt x="1" y="937"/>
                  </a:lnTo>
                  <a:close/>
                  <a:moveTo>
                    <a:pt x="1" y="824"/>
                  </a:moveTo>
                  <a:lnTo>
                    <a:pt x="1" y="937"/>
                  </a:lnTo>
                  <a:lnTo>
                    <a:pt x="1" y="824"/>
                  </a:lnTo>
                  <a:close/>
                  <a:moveTo>
                    <a:pt x="1" y="824"/>
                  </a:moveTo>
                  <a:lnTo>
                    <a:pt x="1" y="824"/>
                  </a:lnTo>
                  <a:lnTo>
                    <a:pt x="1" y="824"/>
                  </a:lnTo>
                  <a:close/>
                  <a:moveTo>
                    <a:pt x="1" y="824"/>
                  </a:moveTo>
                  <a:lnTo>
                    <a:pt x="1" y="824"/>
                  </a:lnTo>
                  <a:lnTo>
                    <a:pt x="1" y="824"/>
                  </a:lnTo>
                  <a:close/>
                  <a:moveTo>
                    <a:pt x="1" y="824"/>
                  </a:moveTo>
                  <a:lnTo>
                    <a:pt x="1" y="824"/>
                  </a:lnTo>
                  <a:lnTo>
                    <a:pt x="1" y="824"/>
                  </a:lnTo>
                  <a:close/>
                  <a:moveTo>
                    <a:pt x="1" y="824"/>
                  </a:moveTo>
                  <a:lnTo>
                    <a:pt x="1" y="824"/>
                  </a:lnTo>
                  <a:lnTo>
                    <a:pt x="1" y="824"/>
                  </a:lnTo>
                  <a:close/>
                  <a:moveTo>
                    <a:pt x="1" y="824"/>
                  </a:moveTo>
                  <a:lnTo>
                    <a:pt x="1" y="824"/>
                  </a:lnTo>
                  <a:lnTo>
                    <a:pt x="1" y="824"/>
                  </a:lnTo>
                  <a:close/>
                  <a:moveTo>
                    <a:pt x="1" y="824"/>
                  </a:moveTo>
                  <a:lnTo>
                    <a:pt x="1" y="824"/>
                  </a:lnTo>
                  <a:lnTo>
                    <a:pt x="1" y="824"/>
                  </a:lnTo>
                  <a:close/>
                  <a:moveTo>
                    <a:pt x="1" y="824"/>
                  </a:moveTo>
                  <a:lnTo>
                    <a:pt x="1" y="824"/>
                  </a:lnTo>
                  <a:lnTo>
                    <a:pt x="1" y="824"/>
                  </a:lnTo>
                  <a:close/>
                  <a:moveTo>
                    <a:pt x="1" y="824"/>
                  </a:moveTo>
                  <a:lnTo>
                    <a:pt x="1" y="824"/>
                  </a:lnTo>
                  <a:lnTo>
                    <a:pt x="1" y="824"/>
                  </a:lnTo>
                  <a:close/>
                  <a:moveTo>
                    <a:pt x="1" y="703"/>
                  </a:moveTo>
                  <a:lnTo>
                    <a:pt x="1" y="824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590"/>
                  </a:moveTo>
                  <a:lnTo>
                    <a:pt x="1" y="703"/>
                  </a:lnTo>
                  <a:lnTo>
                    <a:pt x="1" y="590"/>
                  </a:lnTo>
                  <a:close/>
                  <a:moveTo>
                    <a:pt x="1" y="590"/>
                  </a:moveTo>
                  <a:lnTo>
                    <a:pt x="1" y="590"/>
                  </a:lnTo>
                  <a:lnTo>
                    <a:pt x="1" y="590"/>
                  </a:lnTo>
                  <a:close/>
                  <a:moveTo>
                    <a:pt x="1" y="590"/>
                  </a:moveTo>
                  <a:lnTo>
                    <a:pt x="1" y="590"/>
                  </a:lnTo>
                  <a:lnTo>
                    <a:pt x="1" y="590"/>
                  </a:lnTo>
                  <a:close/>
                  <a:moveTo>
                    <a:pt x="1" y="590"/>
                  </a:moveTo>
                  <a:lnTo>
                    <a:pt x="1" y="590"/>
                  </a:lnTo>
                  <a:lnTo>
                    <a:pt x="1" y="590"/>
                  </a:lnTo>
                  <a:close/>
                  <a:moveTo>
                    <a:pt x="1" y="590"/>
                  </a:moveTo>
                  <a:lnTo>
                    <a:pt x="1" y="590"/>
                  </a:lnTo>
                  <a:lnTo>
                    <a:pt x="1" y="590"/>
                  </a:lnTo>
                  <a:close/>
                  <a:moveTo>
                    <a:pt x="1" y="590"/>
                  </a:moveTo>
                  <a:lnTo>
                    <a:pt x="1" y="590"/>
                  </a:lnTo>
                  <a:lnTo>
                    <a:pt x="1" y="590"/>
                  </a:lnTo>
                  <a:close/>
                  <a:moveTo>
                    <a:pt x="1" y="590"/>
                  </a:moveTo>
                  <a:lnTo>
                    <a:pt x="1" y="590"/>
                  </a:lnTo>
                  <a:lnTo>
                    <a:pt x="1" y="590"/>
                  </a:lnTo>
                  <a:close/>
                  <a:moveTo>
                    <a:pt x="1" y="590"/>
                  </a:moveTo>
                  <a:lnTo>
                    <a:pt x="1" y="590"/>
                  </a:lnTo>
                  <a:lnTo>
                    <a:pt x="1" y="590"/>
                  </a:lnTo>
                  <a:close/>
                  <a:moveTo>
                    <a:pt x="1" y="590"/>
                  </a:moveTo>
                  <a:lnTo>
                    <a:pt x="1" y="590"/>
                  </a:lnTo>
                  <a:lnTo>
                    <a:pt x="1" y="590"/>
                  </a:lnTo>
                  <a:close/>
                  <a:moveTo>
                    <a:pt x="1" y="469"/>
                  </a:moveTo>
                  <a:lnTo>
                    <a:pt x="1" y="590"/>
                  </a:lnTo>
                  <a:lnTo>
                    <a:pt x="1" y="469"/>
                  </a:lnTo>
                  <a:close/>
                  <a:moveTo>
                    <a:pt x="1" y="469"/>
                  </a:moveTo>
                  <a:lnTo>
                    <a:pt x="1" y="469"/>
                  </a:lnTo>
                  <a:lnTo>
                    <a:pt x="1" y="469"/>
                  </a:lnTo>
                  <a:close/>
                  <a:moveTo>
                    <a:pt x="1" y="469"/>
                  </a:moveTo>
                  <a:lnTo>
                    <a:pt x="1" y="469"/>
                  </a:lnTo>
                  <a:lnTo>
                    <a:pt x="1" y="469"/>
                  </a:lnTo>
                  <a:close/>
                  <a:moveTo>
                    <a:pt x="1" y="469"/>
                  </a:moveTo>
                  <a:lnTo>
                    <a:pt x="1" y="469"/>
                  </a:lnTo>
                  <a:lnTo>
                    <a:pt x="1" y="469"/>
                  </a:lnTo>
                  <a:close/>
                  <a:moveTo>
                    <a:pt x="1" y="469"/>
                  </a:moveTo>
                  <a:lnTo>
                    <a:pt x="1" y="469"/>
                  </a:lnTo>
                  <a:lnTo>
                    <a:pt x="1" y="469"/>
                  </a:lnTo>
                  <a:close/>
                  <a:moveTo>
                    <a:pt x="1" y="469"/>
                  </a:moveTo>
                  <a:lnTo>
                    <a:pt x="1" y="469"/>
                  </a:lnTo>
                  <a:lnTo>
                    <a:pt x="1" y="469"/>
                  </a:lnTo>
                  <a:close/>
                  <a:moveTo>
                    <a:pt x="1" y="469"/>
                  </a:moveTo>
                  <a:lnTo>
                    <a:pt x="1" y="469"/>
                  </a:lnTo>
                  <a:lnTo>
                    <a:pt x="1" y="469"/>
                  </a:lnTo>
                  <a:close/>
                  <a:moveTo>
                    <a:pt x="1" y="356"/>
                  </a:moveTo>
                  <a:lnTo>
                    <a:pt x="1" y="469"/>
                  </a:lnTo>
                  <a:lnTo>
                    <a:pt x="1" y="356"/>
                  </a:lnTo>
                  <a:close/>
                  <a:moveTo>
                    <a:pt x="1" y="356"/>
                  </a:moveTo>
                  <a:lnTo>
                    <a:pt x="1" y="356"/>
                  </a:lnTo>
                  <a:lnTo>
                    <a:pt x="1" y="356"/>
                  </a:lnTo>
                  <a:close/>
                  <a:moveTo>
                    <a:pt x="1" y="356"/>
                  </a:moveTo>
                  <a:lnTo>
                    <a:pt x="1" y="356"/>
                  </a:lnTo>
                  <a:lnTo>
                    <a:pt x="1" y="356"/>
                  </a:lnTo>
                  <a:close/>
                  <a:moveTo>
                    <a:pt x="1" y="356"/>
                  </a:moveTo>
                  <a:lnTo>
                    <a:pt x="1" y="356"/>
                  </a:lnTo>
                  <a:lnTo>
                    <a:pt x="1" y="356"/>
                  </a:lnTo>
                  <a:close/>
                  <a:moveTo>
                    <a:pt x="1" y="356"/>
                  </a:moveTo>
                  <a:lnTo>
                    <a:pt x="1" y="356"/>
                  </a:lnTo>
                  <a:lnTo>
                    <a:pt x="1" y="356"/>
                  </a:lnTo>
                  <a:close/>
                  <a:moveTo>
                    <a:pt x="1" y="356"/>
                  </a:moveTo>
                  <a:lnTo>
                    <a:pt x="1" y="356"/>
                  </a:lnTo>
                  <a:lnTo>
                    <a:pt x="1" y="356"/>
                  </a:lnTo>
                  <a:close/>
                  <a:moveTo>
                    <a:pt x="1" y="235"/>
                  </a:moveTo>
                  <a:lnTo>
                    <a:pt x="1" y="356"/>
                  </a:lnTo>
                  <a:lnTo>
                    <a:pt x="1" y="235"/>
                  </a:lnTo>
                  <a:close/>
                  <a:moveTo>
                    <a:pt x="1" y="235"/>
                  </a:moveTo>
                  <a:lnTo>
                    <a:pt x="1" y="235"/>
                  </a:lnTo>
                  <a:lnTo>
                    <a:pt x="1" y="235"/>
                  </a:lnTo>
                  <a:close/>
                  <a:moveTo>
                    <a:pt x="1" y="235"/>
                  </a:moveTo>
                  <a:lnTo>
                    <a:pt x="1" y="235"/>
                  </a:lnTo>
                  <a:lnTo>
                    <a:pt x="1" y="235"/>
                  </a:lnTo>
                  <a:close/>
                  <a:moveTo>
                    <a:pt x="1" y="235"/>
                  </a:moveTo>
                  <a:lnTo>
                    <a:pt x="1" y="235"/>
                  </a:lnTo>
                  <a:lnTo>
                    <a:pt x="1" y="235"/>
                  </a:lnTo>
                  <a:close/>
                  <a:moveTo>
                    <a:pt x="1" y="235"/>
                  </a:moveTo>
                  <a:lnTo>
                    <a:pt x="1" y="235"/>
                  </a:lnTo>
                  <a:lnTo>
                    <a:pt x="1" y="235"/>
                  </a:lnTo>
                  <a:close/>
                  <a:moveTo>
                    <a:pt x="1" y="235"/>
                  </a:moveTo>
                  <a:lnTo>
                    <a:pt x="1" y="235"/>
                  </a:lnTo>
                  <a:lnTo>
                    <a:pt x="1" y="235"/>
                  </a:lnTo>
                  <a:close/>
                  <a:moveTo>
                    <a:pt x="1" y="122"/>
                  </a:move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122"/>
                  </a:move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122"/>
                  </a:move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122"/>
                  </a:move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122"/>
                  </a:move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6EB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7564967" y="1597271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DA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7564967" y="1597271"/>
              <a:ext cx="28615" cy="8276"/>
            </a:xfrm>
            <a:custGeom>
              <a:avLst/>
              <a:gdLst/>
              <a:ahLst/>
              <a:cxnLst/>
              <a:rect l="l" t="t" r="r" b="b"/>
              <a:pathLst>
                <a:path w="816" h="236" extrusionOk="0">
                  <a:moveTo>
                    <a:pt x="815" y="235"/>
                  </a:moveTo>
                  <a:lnTo>
                    <a:pt x="815" y="235"/>
                  </a:lnTo>
                  <a:lnTo>
                    <a:pt x="815" y="235"/>
                  </a:lnTo>
                  <a:close/>
                  <a:moveTo>
                    <a:pt x="703" y="235"/>
                  </a:moveTo>
                  <a:lnTo>
                    <a:pt x="703" y="235"/>
                  </a:lnTo>
                  <a:lnTo>
                    <a:pt x="703" y="235"/>
                  </a:lnTo>
                  <a:close/>
                  <a:moveTo>
                    <a:pt x="703" y="235"/>
                  </a:moveTo>
                  <a:lnTo>
                    <a:pt x="703" y="235"/>
                  </a:lnTo>
                  <a:lnTo>
                    <a:pt x="703" y="235"/>
                  </a:lnTo>
                  <a:close/>
                  <a:moveTo>
                    <a:pt x="703" y="235"/>
                  </a:moveTo>
                  <a:lnTo>
                    <a:pt x="703" y="235"/>
                  </a:lnTo>
                  <a:lnTo>
                    <a:pt x="703" y="235"/>
                  </a:lnTo>
                  <a:close/>
                  <a:moveTo>
                    <a:pt x="703" y="235"/>
                  </a:moveTo>
                  <a:lnTo>
                    <a:pt x="703" y="235"/>
                  </a:lnTo>
                  <a:lnTo>
                    <a:pt x="703" y="235"/>
                  </a:lnTo>
                  <a:close/>
                  <a:moveTo>
                    <a:pt x="703" y="235"/>
                  </a:moveTo>
                  <a:lnTo>
                    <a:pt x="703" y="235"/>
                  </a:lnTo>
                  <a:lnTo>
                    <a:pt x="703" y="235"/>
                  </a:lnTo>
                  <a:close/>
                  <a:moveTo>
                    <a:pt x="703" y="235"/>
                  </a:moveTo>
                  <a:lnTo>
                    <a:pt x="703" y="235"/>
                  </a:lnTo>
                  <a:lnTo>
                    <a:pt x="703" y="235"/>
                  </a:lnTo>
                  <a:close/>
                  <a:moveTo>
                    <a:pt x="703" y="235"/>
                  </a:moveTo>
                  <a:lnTo>
                    <a:pt x="703" y="235"/>
                  </a:lnTo>
                  <a:lnTo>
                    <a:pt x="703" y="235"/>
                  </a:lnTo>
                  <a:close/>
                  <a:moveTo>
                    <a:pt x="581" y="235"/>
                  </a:moveTo>
                  <a:lnTo>
                    <a:pt x="581" y="235"/>
                  </a:lnTo>
                  <a:lnTo>
                    <a:pt x="581" y="235"/>
                  </a:lnTo>
                  <a:close/>
                  <a:moveTo>
                    <a:pt x="581" y="235"/>
                  </a:moveTo>
                  <a:lnTo>
                    <a:pt x="581" y="235"/>
                  </a:lnTo>
                  <a:lnTo>
                    <a:pt x="581" y="235"/>
                  </a:lnTo>
                  <a:close/>
                  <a:moveTo>
                    <a:pt x="581" y="235"/>
                  </a:moveTo>
                  <a:lnTo>
                    <a:pt x="581" y="235"/>
                  </a:lnTo>
                  <a:lnTo>
                    <a:pt x="581" y="235"/>
                  </a:lnTo>
                  <a:close/>
                  <a:moveTo>
                    <a:pt x="581" y="235"/>
                  </a:moveTo>
                  <a:lnTo>
                    <a:pt x="581" y="235"/>
                  </a:lnTo>
                  <a:lnTo>
                    <a:pt x="581" y="235"/>
                  </a:lnTo>
                  <a:close/>
                  <a:moveTo>
                    <a:pt x="581" y="235"/>
                  </a:moveTo>
                  <a:lnTo>
                    <a:pt x="581" y="235"/>
                  </a:lnTo>
                  <a:lnTo>
                    <a:pt x="581" y="235"/>
                  </a:lnTo>
                  <a:close/>
                  <a:moveTo>
                    <a:pt x="581" y="235"/>
                  </a:moveTo>
                  <a:lnTo>
                    <a:pt x="581" y="235"/>
                  </a:lnTo>
                  <a:lnTo>
                    <a:pt x="581" y="235"/>
                  </a:lnTo>
                  <a:close/>
                  <a:moveTo>
                    <a:pt x="581" y="235"/>
                  </a:moveTo>
                  <a:lnTo>
                    <a:pt x="581" y="235"/>
                  </a:lnTo>
                  <a:lnTo>
                    <a:pt x="581" y="235"/>
                  </a:lnTo>
                  <a:close/>
                  <a:moveTo>
                    <a:pt x="469" y="235"/>
                  </a:moveTo>
                  <a:lnTo>
                    <a:pt x="581" y="235"/>
                  </a:lnTo>
                  <a:lnTo>
                    <a:pt x="469" y="235"/>
                  </a:lnTo>
                  <a:close/>
                  <a:moveTo>
                    <a:pt x="469" y="235"/>
                  </a:moveTo>
                  <a:lnTo>
                    <a:pt x="469" y="235"/>
                  </a:lnTo>
                  <a:lnTo>
                    <a:pt x="469" y="235"/>
                  </a:lnTo>
                  <a:close/>
                  <a:moveTo>
                    <a:pt x="469" y="235"/>
                  </a:moveTo>
                  <a:lnTo>
                    <a:pt x="469" y="235"/>
                  </a:lnTo>
                  <a:lnTo>
                    <a:pt x="469" y="235"/>
                  </a:ln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13" y="113"/>
                    <a:pt x="347" y="113"/>
                    <a:pt x="469" y="235"/>
                  </a:cubicBezTo>
                  <a:cubicBezTo>
                    <a:pt x="347" y="113"/>
                    <a:pt x="113" y="113"/>
                    <a:pt x="1" y="1"/>
                  </a:cubicBezTo>
                  <a:close/>
                </a:path>
              </a:pathLst>
            </a:custGeom>
            <a:solidFill>
              <a:srgbClr val="ECBC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7400816" y="1154045"/>
              <a:ext cx="270896" cy="467906"/>
            </a:xfrm>
            <a:custGeom>
              <a:avLst/>
              <a:gdLst/>
              <a:ahLst/>
              <a:cxnLst/>
              <a:rect l="l" t="t" r="r" b="b"/>
              <a:pathLst>
                <a:path w="7725" h="13343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1985" y="1283"/>
                    <a:pt x="235" y="3745"/>
                    <a:pt x="1" y="6433"/>
                  </a:cubicBezTo>
                  <a:lnTo>
                    <a:pt x="1" y="6554"/>
                  </a:lnTo>
                  <a:lnTo>
                    <a:pt x="1" y="6667"/>
                  </a:lnTo>
                  <a:lnTo>
                    <a:pt x="1" y="6788"/>
                  </a:lnTo>
                  <a:lnTo>
                    <a:pt x="1" y="6901"/>
                  </a:lnTo>
                  <a:lnTo>
                    <a:pt x="1" y="7022"/>
                  </a:lnTo>
                  <a:lnTo>
                    <a:pt x="1" y="7135"/>
                  </a:lnTo>
                  <a:lnTo>
                    <a:pt x="1" y="7256"/>
                  </a:lnTo>
                  <a:lnTo>
                    <a:pt x="1" y="7369"/>
                  </a:lnTo>
                  <a:lnTo>
                    <a:pt x="1" y="7490"/>
                  </a:lnTo>
                  <a:lnTo>
                    <a:pt x="1" y="7603"/>
                  </a:lnTo>
                  <a:cubicBezTo>
                    <a:pt x="347" y="10065"/>
                    <a:pt x="2107" y="11816"/>
                    <a:pt x="4682" y="12640"/>
                  </a:cubicBezTo>
                  <a:cubicBezTo>
                    <a:pt x="4794" y="12752"/>
                    <a:pt x="5028" y="12752"/>
                    <a:pt x="5150" y="12874"/>
                  </a:cubicBezTo>
                  <a:lnTo>
                    <a:pt x="5496" y="12874"/>
                  </a:lnTo>
                  <a:cubicBezTo>
                    <a:pt x="6199" y="13108"/>
                    <a:pt x="6901" y="13220"/>
                    <a:pt x="7725" y="13342"/>
                  </a:cubicBezTo>
                  <a:cubicBezTo>
                    <a:pt x="1405" y="9597"/>
                    <a:pt x="2219" y="4448"/>
                    <a:pt x="4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7470425" y="1351023"/>
              <a:ext cx="127435" cy="102502"/>
            </a:xfrm>
            <a:custGeom>
              <a:avLst/>
              <a:gdLst/>
              <a:ahLst/>
              <a:cxnLst/>
              <a:rect l="l" t="t" r="r" b="b"/>
              <a:pathLst>
                <a:path w="3634" h="2923" extrusionOk="0">
                  <a:moveTo>
                    <a:pt x="1873" y="1"/>
                  </a:moveTo>
                  <a:cubicBezTo>
                    <a:pt x="824" y="1"/>
                    <a:pt x="0" y="703"/>
                    <a:pt x="0" y="1518"/>
                  </a:cubicBezTo>
                  <a:cubicBezTo>
                    <a:pt x="0" y="2342"/>
                    <a:pt x="824" y="2922"/>
                    <a:pt x="1873" y="2922"/>
                  </a:cubicBezTo>
                  <a:cubicBezTo>
                    <a:pt x="2809" y="2922"/>
                    <a:pt x="3633" y="2342"/>
                    <a:pt x="3633" y="1518"/>
                  </a:cubicBezTo>
                  <a:cubicBezTo>
                    <a:pt x="3633" y="703"/>
                    <a:pt x="2809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7815175" y="1351023"/>
              <a:ext cx="123157" cy="102502"/>
            </a:xfrm>
            <a:custGeom>
              <a:avLst/>
              <a:gdLst/>
              <a:ahLst/>
              <a:cxnLst/>
              <a:rect l="l" t="t" r="r" b="b"/>
              <a:pathLst>
                <a:path w="3512" h="2923" extrusionOk="0">
                  <a:moveTo>
                    <a:pt x="1760" y="1"/>
                  </a:moveTo>
                  <a:cubicBezTo>
                    <a:pt x="824" y="1"/>
                    <a:pt x="0" y="703"/>
                    <a:pt x="0" y="1518"/>
                  </a:cubicBezTo>
                  <a:cubicBezTo>
                    <a:pt x="0" y="2342"/>
                    <a:pt x="824" y="2922"/>
                    <a:pt x="1760" y="2922"/>
                  </a:cubicBezTo>
                  <a:cubicBezTo>
                    <a:pt x="2809" y="2922"/>
                    <a:pt x="3511" y="2342"/>
                    <a:pt x="3511" y="1518"/>
                  </a:cubicBezTo>
                  <a:cubicBezTo>
                    <a:pt x="3511" y="703"/>
                    <a:pt x="2809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7663472" y="1334611"/>
              <a:ext cx="86056" cy="110708"/>
            </a:xfrm>
            <a:custGeom>
              <a:avLst/>
              <a:gdLst/>
              <a:ahLst/>
              <a:cxnLst/>
              <a:rect l="l" t="t" r="r" b="b"/>
              <a:pathLst>
                <a:path w="2454" h="3157" extrusionOk="0">
                  <a:moveTo>
                    <a:pt x="1171" y="1"/>
                  </a:moveTo>
                  <a:cubicBezTo>
                    <a:pt x="815" y="1"/>
                    <a:pt x="469" y="113"/>
                    <a:pt x="235" y="347"/>
                  </a:cubicBezTo>
                  <a:cubicBezTo>
                    <a:pt x="1" y="469"/>
                    <a:pt x="1" y="581"/>
                    <a:pt x="1" y="815"/>
                  </a:cubicBezTo>
                  <a:lnTo>
                    <a:pt x="1" y="1873"/>
                  </a:lnTo>
                  <a:cubicBezTo>
                    <a:pt x="1" y="2454"/>
                    <a:pt x="469" y="3044"/>
                    <a:pt x="1171" y="3156"/>
                  </a:cubicBezTo>
                  <a:cubicBezTo>
                    <a:pt x="1873" y="3156"/>
                    <a:pt x="2454" y="2576"/>
                    <a:pt x="2454" y="1873"/>
                  </a:cubicBezTo>
                  <a:lnTo>
                    <a:pt x="2454" y="815"/>
                  </a:lnTo>
                  <a:cubicBezTo>
                    <a:pt x="2454" y="581"/>
                    <a:pt x="2341" y="469"/>
                    <a:pt x="2220" y="347"/>
                  </a:cubicBezTo>
                  <a:cubicBezTo>
                    <a:pt x="1986" y="113"/>
                    <a:pt x="1639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7942540" y="1248273"/>
              <a:ext cx="200972" cy="288009"/>
            </a:xfrm>
            <a:custGeom>
              <a:avLst/>
              <a:gdLst/>
              <a:ahLst/>
              <a:cxnLst/>
              <a:rect l="l" t="t" r="r" b="b"/>
              <a:pathLst>
                <a:path w="5731" h="8213" extrusionOk="0">
                  <a:moveTo>
                    <a:pt x="1874" y="0"/>
                  </a:moveTo>
                  <a:cubicBezTo>
                    <a:pt x="1284" y="0"/>
                    <a:pt x="703" y="356"/>
                    <a:pt x="703" y="1058"/>
                  </a:cubicBezTo>
                  <a:lnTo>
                    <a:pt x="113" y="6676"/>
                  </a:lnTo>
                  <a:cubicBezTo>
                    <a:pt x="1" y="7257"/>
                    <a:pt x="469" y="7846"/>
                    <a:pt x="1050" y="7846"/>
                  </a:cubicBezTo>
                  <a:lnTo>
                    <a:pt x="3858" y="8193"/>
                  </a:lnTo>
                  <a:cubicBezTo>
                    <a:pt x="3921" y="8206"/>
                    <a:pt x="3983" y="8212"/>
                    <a:pt x="4043" y="8212"/>
                  </a:cubicBezTo>
                  <a:cubicBezTo>
                    <a:pt x="4544" y="8212"/>
                    <a:pt x="4928" y="7772"/>
                    <a:pt x="5029" y="7144"/>
                  </a:cubicBezTo>
                  <a:lnTo>
                    <a:pt x="5619" y="1527"/>
                  </a:lnTo>
                  <a:cubicBezTo>
                    <a:pt x="5731" y="937"/>
                    <a:pt x="5263" y="356"/>
                    <a:pt x="4682" y="356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7995738" y="1281097"/>
              <a:ext cx="32893" cy="32858"/>
            </a:xfrm>
            <a:custGeom>
              <a:avLst/>
              <a:gdLst/>
              <a:ahLst/>
              <a:cxnLst/>
              <a:rect l="l" t="t" r="r" b="b"/>
              <a:pathLst>
                <a:path w="938" h="937" extrusionOk="0">
                  <a:moveTo>
                    <a:pt x="469" y="1"/>
                  </a:moveTo>
                  <a:cubicBezTo>
                    <a:pt x="235" y="1"/>
                    <a:pt x="1" y="235"/>
                    <a:pt x="1" y="469"/>
                  </a:cubicBezTo>
                  <a:cubicBezTo>
                    <a:pt x="1" y="825"/>
                    <a:pt x="235" y="937"/>
                    <a:pt x="469" y="937"/>
                  </a:cubicBezTo>
                  <a:cubicBezTo>
                    <a:pt x="703" y="937"/>
                    <a:pt x="937" y="825"/>
                    <a:pt x="937" y="469"/>
                  </a:cubicBezTo>
                  <a:cubicBezTo>
                    <a:pt x="937" y="235"/>
                    <a:pt x="703" y="1"/>
                    <a:pt x="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8016428" y="1342817"/>
              <a:ext cx="57511" cy="57511"/>
            </a:xfrm>
            <a:custGeom>
              <a:avLst/>
              <a:gdLst/>
              <a:ahLst/>
              <a:cxnLst/>
              <a:rect l="l" t="t" r="r" b="b"/>
              <a:pathLst>
                <a:path w="1640" h="1640" extrusionOk="0">
                  <a:moveTo>
                    <a:pt x="815" y="1"/>
                  </a:moveTo>
                  <a:cubicBezTo>
                    <a:pt x="347" y="1"/>
                    <a:pt x="1" y="347"/>
                    <a:pt x="1" y="815"/>
                  </a:cubicBezTo>
                  <a:cubicBezTo>
                    <a:pt x="1" y="1284"/>
                    <a:pt x="347" y="1639"/>
                    <a:pt x="815" y="1639"/>
                  </a:cubicBezTo>
                  <a:cubicBezTo>
                    <a:pt x="1283" y="1639"/>
                    <a:pt x="1639" y="1284"/>
                    <a:pt x="1639" y="815"/>
                  </a:cubicBezTo>
                  <a:cubicBezTo>
                    <a:pt x="1639" y="347"/>
                    <a:pt x="1283" y="1"/>
                    <a:pt x="8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7946503" y="1441323"/>
              <a:ext cx="176670" cy="45027"/>
            </a:xfrm>
            <a:custGeom>
              <a:avLst/>
              <a:gdLst/>
              <a:ahLst/>
              <a:cxnLst/>
              <a:rect l="l" t="t" r="r" b="b"/>
              <a:pathLst>
                <a:path w="5038" h="1284" extrusionOk="0">
                  <a:moveTo>
                    <a:pt x="122" y="1"/>
                  </a:moveTo>
                  <a:lnTo>
                    <a:pt x="0" y="815"/>
                  </a:lnTo>
                  <a:lnTo>
                    <a:pt x="4916" y="1283"/>
                  </a:lnTo>
                  <a:lnTo>
                    <a:pt x="5037" y="58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7864410" y="1449529"/>
              <a:ext cx="225940" cy="246279"/>
            </a:xfrm>
            <a:custGeom>
              <a:avLst/>
              <a:gdLst/>
              <a:ahLst/>
              <a:cxnLst/>
              <a:rect l="l" t="t" r="r" b="b"/>
              <a:pathLst>
                <a:path w="6443" h="7023" extrusionOk="0">
                  <a:moveTo>
                    <a:pt x="5150" y="1"/>
                  </a:moveTo>
                  <a:cubicBezTo>
                    <a:pt x="4448" y="1"/>
                    <a:pt x="3867" y="469"/>
                    <a:pt x="3867" y="1171"/>
                  </a:cubicBezTo>
                  <a:cubicBezTo>
                    <a:pt x="3633" y="3156"/>
                    <a:pt x="2809" y="4214"/>
                    <a:pt x="1171" y="4560"/>
                  </a:cubicBezTo>
                  <a:cubicBezTo>
                    <a:pt x="469" y="4682"/>
                    <a:pt x="1" y="5384"/>
                    <a:pt x="122" y="6086"/>
                  </a:cubicBezTo>
                  <a:cubicBezTo>
                    <a:pt x="235" y="6667"/>
                    <a:pt x="825" y="7023"/>
                    <a:pt x="1405" y="7023"/>
                  </a:cubicBezTo>
                  <a:lnTo>
                    <a:pt x="1639" y="7023"/>
                  </a:lnTo>
                  <a:cubicBezTo>
                    <a:pt x="4448" y="6433"/>
                    <a:pt x="6086" y="4448"/>
                    <a:pt x="6321" y="1405"/>
                  </a:cubicBezTo>
                  <a:cubicBezTo>
                    <a:pt x="6442" y="703"/>
                    <a:pt x="5852" y="113"/>
                    <a:pt x="5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7343375" y="1057924"/>
              <a:ext cx="832993" cy="945525"/>
            </a:xfrm>
            <a:custGeom>
              <a:avLst/>
              <a:gdLst/>
              <a:ahLst/>
              <a:cxnLst/>
              <a:rect l="l" t="t" r="r" b="b"/>
              <a:pathLst>
                <a:path w="23754" h="26963" extrusionOk="0">
                  <a:moveTo>
                    <a:pt x="3028" y="846"/>
                  </a:moveTo>
                  <a:cubicBezTo>
                    <a:pt x="4355" y="846"/>
                    <a:pt x="5643" y="1221"/>
                    <a:pt x="6666" y="2039"/>
                  </a:cubicBezTo>
                  <a:cubicBezTo>
                    <a:pt x="6198" y="2273"/>
                    <a:pt x="5618" y="2620"/>
                    <a:pt x="5150" y="2854"/>
                  </a:cubicBezTo>
                  <a:cubicBezTo>
                    <a:pt x="4092" y="1917"/>
                    <a:pt x="2809" y="1449"/>
                    <a:pt x="1873" y="1337"/>
                  </a:cubicBezTo>
                  <a:cubicBezTo>
                    <a:pt x="1985" y="1103"/>
                    <a:pt x="2219" y="869"/>
                    <a:pt x="2453" y="869"/>
                  </a:cubicBezTo>
                  <a:cubicBezTo>
                    <a:pt x="2645" y="854"/>
                    <a:pt x="2837" y="846"/>
                    <a:pt x="3028" y="846"/>
                  </a:cubicBezTo>
                  <a:close/>
                  <a:moveTo>
                    <a:pt x="20138" y="846"/>
                  </a:moveTo>
                  <a:cubicBezTo>
                    <a:pt x="20329" y="846"/>
                    <a:pt x="20520" y="854"/>
                    <a:pt x="20710" y="869"/>
                  </a:cubicBezTo>
                  <a:cubicBezTo>
                    <a:pt x="21066" y="869"/>
                    <a:pt x="21179" y="1103"/>
                    <a:pt x="21300" y="1337"/>
                  </a:cubicBezTo>
                  <a:cubicBezTo>
                    <a:pt x="20364" y="1449"/>
                    <a:pt x="19194" y="1917"/>
                    <a:pt x="18023" y="2854"/>
                  </a:cubicBezTo>
                  <a:cubicBezTo>
                    <a:pt x="17667" y="2620"/>
                    <a:pt x="17321" y="2386"/>
                    <a:pt x="16853" y="2273"/>
                  </a:cubicBezTo>
                  <a:cubicBezTo>
                    <a:pt x="16731" y="2152"/>
                    <a:pt x="16619" y="2152"/>
                    <a:pt x="16497" y="2039"/>
                  </a:cubicBezTo>
                  <a:cubicBezTo>
                    <a:pt x="17520" y="1221"/>
                    <a:pt x="18815" y="846"/>
                    <a:pt x="20138" y="846"/>
                  </a:cubicBezTo>
                  <a:close/>
                  <a:moveTo>
                    <a:pt x="21534" y="2039"/>
                  </a:moveTo>
                  <a:cubicBezTo>
                    <a:pt x="21768" y="2854"/>
                    <a:pt x="21768" y="4024"/>
                    <a:pt x="21179" y="5316"/>
                  </a:cubicBezTo>
                  <a:lnTo>
                    <a:pt x="20476" y="5194"/>
                  </a:lnTo>
                  <a:cubicBezTo>
                    <a:pt x="20008" y="4492"/>
                    <a:pt x="19428" y="3912"/>
                    <a:pt x="18725" y="3444"/>
                  </a:cubicBezTo>
                  <a:cubicBezTo>
                    <a:pt x="19662" y="2620"/>
                    <a:pt x="20710" y="2273"/>
                    <a:pt x="21534" y="2039"/>
                  </a:cubicBezTo>
                  <a:close/>
                  <a:moveTo>
                    <a:pt x="1639" y="2039"/>
                  </a:moveTo>
                  <a:cubicBezTo>
                    <a:pt x="2453" y="2273"/>
                    <a:pt x="3511" y="2620"/>
                    <a:pt x="4447" y="3444"/>
                  </a:cubicBezTo>
                  <a:cubicBezTo>
                    <a:pt x="4447" y="3444"/>
                    <a:pt x="4326" y="3444"/>
                    <a:pt x="4326" y="3556"/>
                  </a:cubicBezTo>
                  <a:cubicBezTo>
                    <a:pt x="3511" y="4258"/>
                    <a:pt x="2809" y="5082"/>
                    <a:pt x="2341" y="5897"/>
                  </a:cubicBezTo>
                  <a:cubicBezTo>
                    <a:pt x="1404" y="4380"/>
                    <a:pt x="1517" y="2975"/>
                    <a:pt x="1639" y="2039"/>
                  </a:cubicBezTo>
                  <a:close/>
                  <a:moveTo>
                    <a:pt x="6554" y="7423"/>
                  </a:moveTo>
                  <a:cubicBezTo>
                    <a:pt x="6320" y="7423"/>
                    <a:pt x="6086" y="7535"/>
                    <a:pt x="6086" y="7769"/>
                  </a:cubicBezTo>
                  <a:lnTo>
                    <a:pt x="6086" y="8471"/>
                  </a:lnTo>
                  <a:cubicBezTo>
                    <a:pt x="6086" y="8593"/>
                    <a:pt x="6320" y="8827"/>
                    <a:pt x="6554" y="8827"/>
                  </a:cubicBezTo>
                  <a:cubicBezTo>
                    <a:pt x="6788" y="8827"/>
                    <a:pt x="6900" y="8593"/>
                    <a:pt x="6900" y="8471"/>
                  </a:cubicBezTo>
                  <a:lnTo>
                    <a:pt x="6900" y="7769"/>
                  </a:lnTo>
                  <a:cubicBezTo>
                    <a:pt x="6900" y="7535"/>
                    <a:pt x="6788" y="7423"/>
                    <a:pt x="6554" y="7423"/>
                  </a:cubicBezTo>
                  <a:close/>
                  <a:moveTo>
                    <a:pt x="14156" y="7423"/>
                  </a:moveTo>
                  <a:cubicBezTo>
                    <a:pt x="13922" y="7423"/>
                    <a:pt x="13810" y="7535"/>
                    <a:pt x="13810" y="7769"/>
                  </a:cubicBezTo>
                  <a:lnTo>
                    <a:pt x="13810" y="8471"/>
                  </a:lnTo>
                  <a:cubicBezTo>
                    <a:pt x="13810" y="8593"/>
                    <a:pt x="13922" y="8827"/>
                    <a:pt x="14156" y="8827"/>
                  </a:cubicBezTo>
                  <a:cubicBezTo>
                    <a:pt x="14391" y="8827"/>
                    <a:pt x="14625" y="8593"/>
                    <a:pt x="14625" y="8471"/>
                  </a:cubicBezTo>
                  <a:lnTo>
                    <a:pt x="14625" y="7769"/>
                  </a:lnTo>
                  <a:cubicBezTo>
                    <a:pt x="14625" y="7535"/>
                    <a:pt x="14391" y="7423"/>
                    <a:pt x="14156" y="7423"/>
                  </a:cubicBezTo>
                  <a:close/>
                  <a:moveTo>
                    <a:pt x="4454" y="9127"/>
                  </a:moveTo>
                  <a:cubicBezTo>
                    <a:pt x="3883" y="9127"/>
                    <a:pt x="3141" y="9209"/>
                    <a:pt x="2809" y="9295"/>
                  </a:cubicBezTo>
                  <a:cubicBezTo>
                    <a:pt x="2575" y="9295"/>
                    <a:pt x="2453" y="9529"/>
                    <a:pt x="2575" y="9763"/>
                  </a:cubicBezTo>
                  <a:cubicBezTo>
                    <a:pt x="2575" y="9997"/>
                    <a:pt x="2809" y="10110"/>
                    <a:pt x="2921" y="10110"/>
                  </a:cubicBezTo>
                  <a:lnTo>
                    <a:pt x="3043" y="10110"/>
                  </a:lnTo>
                  <a:cubicBezTo>
                    <a:pt x="3287" y="10031"/>
                    <a:pt x="3940" y="9947"/>
                    <a:pt x="4469" y="9947"/>
                  </a:cubicBezTo>
                  <a:cubicBezTo>
                    <a:pt x="4690" y="9947"/>
                    <a:pt x="4890" y="9961"/>
                    <a:pt x="5028" y="9997"/>
                  </a:cubicBezTo>
                  <a:cubicBezTo>
                    <a:pt x="5150" y="9997"/>
                    <a:pt x="5384" y="9876"/>
                    <a:pt x="5384" y="9642"/>
                  </a:cubicBezTo>
                  <a:cubicBezTo>
                    <a:pt x="5496" y="9408"/>
                    <a:pt x="5262" y="9174"/>
                    <a:pt x="5028" y="9174"/>
                  </a:cubicBezTo>
                  <a:cubicBezTo>
                    <a:pt x="4892" y="9141"/>
                    <a:pt x="4687" y="9127"/>
                    <a:pt x="4454" y="9127"/>
                  </a:cubicBezTo>
                  <a:close/>
                  <a:moveTo>
                    <a:pt x="10299" y="8237"/>
                  </a:moveTo>
                  <a:cubicBezTo>
                    <a:pt x="10645" y="8237"/>
                    <a:pt x="10880" y="8359"/>
                    <a:pt x="11114" y="8593"/>
                  </a:cubicBezTo>
                  <a:cubicBezTo>
                    <a:pt x="11114" y="8593"/>
                    <a:pt x="11235" y="8593"/>
                    <a:pt x="11235" y="8705"/>
                  </a:cubicBezTo>
                  <a:lnTo>
                    <a:pt x="11235" y="9763"/>
                  </a:lnTo>
                  <a:cubicBezTo>
                    <a:pt x="11235" y="9997"/>
                    <a:pt x="11114" y="10231"/>
                    <a:pt x="10880" y="10344"/>
                  </a:cubicBezTo>
                  <a:cubicBezTo>
                    <a:pt x="10767" y="10578"/>
                    <a:pt x="10533" y="10578"/>
                    <a:pt x="10299" y="10578"/>
                  </a:cubicBezTo>
                  <a:cubicBezTo>
                    <a:pt x="9831" y="10578"/>
                    <a:pt x="9475" y="10231"/>
                    <a:pt x="9475" y="9763"/>
                  </a:cubicBezTo>
                  <a:lnTo>
                    <a:pt x="9475" y="8705"/>
                  </a:lnTo>
                  <a:cubicBezTo>
                    <a:pt x="9475" y="8593"/>
                    <a:pt x="9475" y="8593"/>
                    <a:pt x="9597" y="8593"/>
                  </a:cubicBezTo>
                  <a:cubicBezTo>
                    <a:pt x="9831" y="8359"/>
                    <a:pt x="10065" y="8237"/>
                    <a:pt x="10299" y="8237"/>
                  </a:cubicBezTo>
                  <a:close/>
                  <a:moveTo>
                    <a:pt x="10299" y="7535"/>
                  </a:moveTo>
                  <a:cubicBezTo>
                    <a:pt x="9831" y="7535"/>
                    <a:pt x="9475" y="7657"/>
                    <a:pt x="9129" y="7891"/>
                  </a:cubicBezTo>
                  <a:cubicBezTo>
                    <a:pt x="8895" y="8125"/>
                    <a:pt x="8661" y="8359"/>
                    <a:pt x="8661" y="8705"/>
                  </a:cubicBezTo>
                  <a:lnTo>
                    <a:pt x="8661" y="9763"/>
                  </a:lnTo>
                  <a:cubicBezTo>
                    <a:pt x="8661" y="10578"/>
                    <a:pt x="9363" y="11402"/>
                    <a:pt x="10299" y="11402"/>
                  </a:cubicBezTo>
                  <a:cubicBezTo>
                    <a:pt x="10767" y="11402"/>
                    <a:pt x="11114" y="11280"/>
                    <a:pt x="11469" y="10934"/>
                  </a:cubicBezTo>
                  <a:cubicBezTo>
                    <a:pt x="11816" y="10578"/>
                    <a:pt x="11938" y="10231"/>
                    <a:pt x="11938" y="9763"/>
                  </a:cubicBezTo>
                  <a:lnTo>
                    <a:pt x="11938" y="8705"/>
                  </a:lnTo>
                  <a:cubicBezTo>
                    <a:pt x="11938" y="8359"/>
                    <a:pt x="11816" y="8125"/>
                    <a:pt x="11582" y="7891"/>
                  </a:cubicBezTo>
                  <a:cubicBezTo>
                    <a:pt x="11235" y="7657"/>
                    <a:pt x="10767" y="7535"/>
                    <a:pt x="10299" y="7535"/>
                  </a:cubicBezTo>
                  <a:close/>
                  <a:moveTo>
                    <a:pt x="5262" y="10466"/>
                  </a:moveTo>
                  <a:cubicBezTo>
                    <a:pt x="4681" y="10700"/>
                    <a:pt x="3623" y="11168"/>
                    <a:pt x="3277" y="11514"/>
                  </a:cubicBezTo>
                  <a:cubicBezTo>
                    <a:pt x="3043" y="11636"/>
                    <a:pt x="3043" y="11870"/>
                    <a:pt x="3155" y="12104"/>
                  </a:cubicBezTo>
                  <a:cubicBezTo>
                    <a:pt x="3277" y="12104"/>
                    <a:pt x="3389" y="12216"/>
                    <a:pt x="3511" y="12216"/>
                  </a:cubicBezTo>
                  <a:cubicBezTo>
                    <a:pt x="3623" y="12216"/>
                    <a:pt x="3623" y="12216"/>
                    <a:pt x="3745" y="12104"/>
                  </a:cubicBezTo>
                  <a:cubicBezTo>
                    <a:pt x="4092" y="11870"/>
                    <a:pt x="5028" y="11402"/>
                    <a:pt x="5496" y="11280"/>
                  </a:cubicBezTo>
                  <a:cubicBezTo>
                    <a:pt x="5730" y="11168"/>
                    <a:pt x="5852" y="11046"/>
                    <a:pt x="5730" y="10812"/>
                  </a:cubicBezTo>
                  <a:cubicBezTo>
                    <a:pt x="5730" y="10578"/>
                    <a:pt x="5496" y="10466"/>
                    <a:pt x="5262" y="10466"/>
                  </a:cubicBezTo>
                  <a:close/>
                  <a:moveTo>
                    <a:pt x="18960" y="5784"/>
                  </a:moveTo>
                  <a:lnTo>
                    <a:pt x="21413" y="6131"/>
                  </a:lnTo>
                  <a:lnTo>
                    <a:pt x="21768" y="6131"/>
                  </a:lnTo>
                  <a:cubicBezTo>
                    <a:pt x="21881" y="6131"/>
                    <a:pt x="22115" y="6252"/>
                    <a:pt x="22236" y="6365"/>
                  </a:cubicBezTo>
                  <a:cubicBezTo>
                    <a:pt x="22349" y="6599"/>
                    <a:pt x="22349" y="6720"/>
                    <a:pt x="22349" y="6955"/>
                  </a:cubicBezTo>
                  <a:lnTo>
                    <a:pt x="21768" y="12572"/>
                  </a:lnTo>
                  <a:cubicBezTo>
                    <a:pt x="21768" y="12685"/>
                    <a:pt x="21647" y="12806"/>
                    <a:pt x="21534" y="12919"/>
                  </a:cubicBezTo>
                  <a:cubicBezTo>
                    <a:pt x="21534" y="12806"/>
                    <a:pt x="21647" y="12685"/>
                    <a:pt x="21647" y="12572"/>
                  </a:cubicBezTo>
                  <a:cubicBezTo>
                    <a:pt x="21647" y="11636"/>
                    <a:pt x="20944" y="10812"/>
                    <a:pt x="20130" y="10812"/>
                  </a:cubicBezTo>
                  <a:cubicBezTo>
                    <a:pt x="19662" y="10812"/>
                    <a:pt x="19194" y="10934"/>
                    <a:pt x="18838" y="11168"/>
                  </a:cubicBezTo>
                  <a:cubicBezTo>
                    <a:pt x="18491" y="11514"/>
                    <a:pt x="18370" y="11870"/>
                    <a:pt x="18257" y="12338"/>
                  </a:cubicBezTo>
                  <a:lnTo>
                    <a:pt x="18257" y="12919"/>
                  </a:lnTo>
                  <a:lnTo>
                    <a:pt x="18136" y="12919"/>
                  </a:lnTo>
                  <a:cubicBezTo>
                    <a:pt x="18023" y="12919"/>
                    <a:pt x="17789" y="12806"/>
                    <a:pt x="17667" y="12685"/>
                  </a:cubicBezTo>
                  <a:cubicBezTo>
                    <a:pt x="17555" y="12450"/>
                    <a:pt x="17555" y="12338"/>
                    <a:pt x="17555" y="12104"/>
                  </a:cubicBezTo>
                  <a:lnTo>
                    <a:pt x="18136" y="6486"/>
                  </a:lnTo>
                  <a:cubicBezTo>
                    <a:pt x="18136" y="6252"/>
                    <a:pt x="18257" y="6131"/>
                    <a:pt x="18491" y="6018"/>
                  </a:cubicBezTo>
                  <a:cubicBezTo>
                    <a:pt x="18604" y="5897"/>
                    <a:pt x="18725" y="5784"/>
                    <a:pt x="18960" y="5784"/>
                  </a:cubicBezTo>
                  <a:close/>
                  <a:moveTo>
                    <a:pt x="1724" y="16267"/>
                  </a:moveTo>
                  <a:cubicBezTo>
                    <a:pt x="1889" y="16267"/>
                    <a:pt x="2054" y="16350"/>
                    <a:pt x="2219" y="16430"/>
                  </a:cubicBezTo>
                  <a:cubicBezTo>
                    <a:pt x="2914" y="16971"/>
                    <a:pt x="3658" y="17258"/>
                    <a:pt x="4352" y="17258"/>
                  </a:cubicBezTo>
                  <a:cubicBezTo>
                    <a:pt x="4714" y="17258"/>
                    <a:pt x="5063" y="17180"/>
                    <a:pt x="5384" y="17019"/>
                  </a:cubicBezTo>
                  <a:lnTo>
                    <a:pt x="5384" y="17600"/>
                  </a:lnTo>
                  <a:cubicBezTo>
                    <a:pt x="5384" y="18068"/>
                    <a:pt x="5384" y="18424"/>
                    <a:pt x="5496" y="18892"/>
                  </a:cubicBezTo>
                  <a:cubicBezTo>
                    <a:pt x="5150" y="18892"/>
                    <a:pt x="4915" y="19004"/>
                    <a:pt x="4560" y="19004"/>
                  </a:cubicBezTo>
                  <a:cubicBezTo>
                    <a:pt x="3389" y="19004"/>
                    <a:pt x="2219" y="18658"/>
                    <a:pt x="1170" y="17834"/>
                  </a:cubicBezTo>
                  <a:cubicBezTo>
                    <a:pt x="936" y="17722"/>
                    <a:pt x="815" y="17488"/>
                    <a:pt x="815" y="17253"/>
                  </a:cubicBezTo>
                  <a:cubicBezTo>
                    <a:pt x="815" y="17019"/>
                    <a:pt x="815" y="16785"/>
                    <a:pt x="936" y="16664"/>
                  </a:cubicBezTo>
                  <a:cubicBezTo>
                    <a:pt x="1049" y="16430"/>
                    <a:pt x="1283" y="16317"/>
                    <a:pt x="1517" y="16317"/>
                  </a:cubicBezTo>
                  <a:cubicBezTo>
                    <a:pt x="1586" y="16281"/>
                    <a:pt x="1655" y="16267"/>
                    <a:pt x="1724" y="16267"/>
                  </a:cubicBezTo>
                  <a:close/>
                  <a:moveTo>
                    <a:pt x="22585" y="18604"/>
                  </a:moveTo>
                  <a:cubicBezTo>
                    <a:pt x="22663" y="18604"/>
                    <a:pt x="22742" y="18658"/>
                    <a:pt x="22817" y="18658"/>
                  </a:cubicBezTo>
                  <a:cubicBezTo>
                    <a:pt x="22817" y="18770"/>
                    <a:pt x="22939" y="18770"/>
                    <a:pt x="22939" y="18892"/>
                  </a:cubicBezTo>
                  <a:lnTo>
                    <a:pt x="22939" y="19238"/>
                  </a:lnTo>
                  <a:cubicBezTo>
                    <a:pt x="22817" y="19360"/>
                    <a:pt x="22705" y="19360"/>
                    <a:pt x="22583" y="19360"/>
                  </a:cubicBezTo>
                  <a:cubicBezTo>
                    <a:pt x="21881" y="19594"/>
                    <a:pt x="21647" y="19941"/>
                    <a:pt x="21179" y="20296"/>
                  </a:cubicBezTo>
                  <a:cubicBezTo>
                    <a:pt x="20832" y="20877"/>
                    <a:pt x="20242" y="21467"/>
                    <a:pt x="18960" y="21701"/>
                  </a:cubicBezTo>
                  <a:cubicBezTo>
                    <a:pt x="18725" y="21701"/>
                    <a:pt x="18370" y="21813"/>
                    <a:pt x="18136" y="21813"/>
                  </a:cubicBezTo>
                  <a:cubicBezTo>
                    <a:pt x="17555" y="21813"/>
                    <a:pt x="16965" y="21579"/>
                    <a:pt x="16385" y="21345"/>
                  </a:cubicBezTo>
                  <a:cubicBezTo>
                    <a:pt x="16619" y="21111"/>
                    <a:pt x="16731" y="20877"/>
                    <a:pt x="16965" y="20643"/>
                  </a:cubicBezTo>
                  <a:cubicBezTo>
                    <a:pt x="17266" y="20872"/>
                    <a:pt x="17618" y="21000"/>
                    <a:pt x="18047" y="21000"/>
                  </a:cubicBezTo>
                  <a:cubicBezTo>
                    <a:pt x="18285" y="21000"/>
                    <a:pt x="18547" y="20960"/>
                    <a:pt x="18838" y="20877"/>
                  </a:cubicBezTo>
                  <a:cubicBezTo>
                    <a:pt x="19896" y="20764"/>
                    <a:pt x="20242" y="20296"/>
                    <a:pt x="20598" y="19828"/>
                  </a:cubicBezTo>
                  <a:cubicBezTo>
                    <a:pt x="21066" y="19360"/>
                    <a:pt x="21534" y="18770"/>
                    <a:pt x="22471" y="18658"/>
                  </a:cubicBezTo>
                  <a:cubicBezTo>
                    <a:pt x="22508" y="18617"/>
                    <a:pt x="22546" y="18604"/>
                    <a:pt x="22585" y="18604"/>
                  </a:cubicBezTo>
                  <a:close/>
                  <a:moveTo>
                    <a:pt x="11582" y="1805"/>
                  </a:moveTo>
                  <a:cubicBezTo>
                    <a:pt x="14746" y="1805"/>
                    <a:pt x="17555" y="3088"/>
                    <a:pt x="19306" y="5082"/>
                  </a:cubicBezTo>
                  <a:lnTo>
                    <a:pt x="19072" y="5082"/>
                  </a:lnTo>
                  <a:cubicBezTo>
                    <a:pt x="19000" y="5071"/>
                    <a:pt x="18928" y="5066"/>
                    <a:pt x="18857" y="5066"/>
                  </a:cubicBezTo>
                  <a:cubicBezTo>
                    <a:pt x="18118" y="5066"/>
                    <a:pt x="17433" y="5622"/>
                    <a:pt x="17433" y="6365"/>
                  </a:cubicBezTo>
                  <a:lnTo>
                    <a:pt x="17087" y="9174"/>
                  </a:lnTo>
                  <a:cubicBezTo>
                    <a:pt x="16775" y="9174"/>
                    <a:pt x="16409" y="9124"/>
                    <a:pt x="16061" y="9124"/>
                  </a:cubicBezTo>
                  <a:cubicBezTo>
                    <a:pt x="15886" y="9124"/>
                    <a:pt x="15717" y="9136"/>
                    <a:pt x="15561" y="9174"/>
                  </a:cubicBezTo>
                  <a:cubicBezTo>
                    <a:pt x="15449" y="9174"/>
                    <a:pt x="15214" y="9408"/>
                    <a:pt x="15214" y="9642"/>
                  </a:cubicBezTo>
                  <a:cubicBezTo>
                    <a:pt x="15327" y="9876"/>
                    <a:pt x="15449" y="9997"/>
                    <a:pt x="15683" y="9997"/>
                  </a:cubicBezTo>
                  <a:cubicBezTo>
                    <a:pt x="15856" y="9937"/>
                    <a:pt x="16059" y="9906"/>
                    <a:pt x="16278" y="9906"/>
                  </a:cubicBezTo>
                  <a:cubicBezTo>
                    <a:pt x="16497" y="9906"/>
                    <a:pt x="16731" y="9937"/>
                    <a:pt x="16965" y="9997"/>
                  </a:cubicBezTo>
                  <a:lnTo>
                    <a:pt x="16853" y="11168"/>
                  </a:lnTo>
                  <a:cubicBezTo>
                    <a:pt x="16385" y="10934"/>
                    <a:pt x="15795" y="10578"/>
                    <a:pt x="15449" y="10466"/>
                  </a:cubicBezTo>
                  <a:cubicBezTo>
                    <a:pt x="15214" y="10466"/>
                    <a:pt x="14980" y="10578"/>
                    <a:pt x="14859" y="10812"/>
                  </a:cubicBezTo>
                  <a:cubicBezTo>
                    <a:pt x="14859" y="11046"/>
                    <a:pt x="14980" y="11168"/>
                    <a:pt x="15214" y="11280"/>
                  </a:cubicBezTo>
                  <a:cubicBezTo>
                    <a:pt x="15561" y="11402"/>
                    <a:pt x="16385" y="11748"/>
                    <a:pt x="16731" y="11982"/>
                  </a:cubicBezTo>
                  <a:cubicBezTo>
                    <a:pt x="16731" y="12450"/>
                    <a:pt x="16853" y="12806"/>
                    <a:pt x="17087" y="13153"/>
                  </a:cubicBezTo>
                  <a:cubicBezTo>
                    <a:pt x="17321" y="13387"/>
                    <a:pt x="17667" y="13621"/>
                    <a:pt x="18023" y="13742"/>
                  </a:cubicBezTo>
                  <a:cubicBezTo>
                    <a:pt x="17789" y="14323"/>
                    <a:pt x="17321" y="14791"/>
                    <a:pt x="16619" y="15025"/>
                  </a:cubicBezTo>
                  <a:cubicBezTo>
                    <a:pt x="15214" y="15615"/>
                    <a:pt x="13576" y="15849"/>
                    <a:pt x="11582" y="15849"/>
                  </a:cubicBezTo>
                  <a:cubicBezTo>
                    <a:pt x="11114" y="15849"/>
                    <a:pt x="10645" y="15727"/>
                    <a:pt x="10177" y="15727"/>
                  </a:cubicBezTo>
                  <a:cubicBezTo>
                    <a:pt x="9943" y="15727"/>
                    <a:pt x="9709" y="15849"/>
                    <a:pt x="9709" y="16083"/>
                  </a:cubicBezTo>
                  <a:cubicBezTo>
                    <a:pt x="9709" y="16317"/>
                    <a:pt x="9943" y="16551"/>
                    <a:pt x="10065" y="16551"/>
                  </a:cubicBezTo>
                  <a:lnTo>
                    <a:pt x="11582" y="16551"/>
                  </a:lnTo>
                  <a:cubicBezTo>
                    <a:pt x="12752" y="16551"/>
                    <a:pt x="13688" y="16551"/>
                    <a:pt x="14625" y="16317"/>
                  </a:cubicBezTo>
                  <a:lnTo>
                    <a:pt x="14625" y="16785"/>
                  </a:lnTo>
                  <a:cubicBezTo>
                    <a:pt x="14512" y="17019"/>
                    <a:pt x="14746" y="17132"/>
                    <a:pt x="14980" y="17253"/>
                  </a:cubicBezTo>
                  <a:cubicBezTo>
                    <a:pt x="15214" y="17253"/>
                    <a:pt x="15327" y="17019"/>
                    <a:pt x="15327" y="16898"/>
                  </a:cubicBezTo>
                  <a:cubicBezTo>
                    <a:pt x="15449" y="16430"/>
                    <a:pt x="15683" y="16196"/>
                    <a:pt x="16029" y="16083"/>
                  </a:cubicBezTo>
                  <a:cubicBezTo>
                    <a:pt x="16385" y="16083"/>
                    <a:pt x="16731" y="15961"/>
                    <a:pt x="16965" y="15849"/>
                  </a:cubicBezTo>
                  <a:cubicBezTo>
                    <a:pt x="17902" y="15381"/>
                    <a:pt x="18604" y="14557"/>
                    <a:pt x="18960" y="13508"/>
                  </a:cubicBezTo>
                  <a:lnTo>
                    <a:pt x="18960" y="13387"/>
                  </a:lnTo>
                  <a:cubicBezTo>
                    <a:pt x="18960" y="13153"/>
                    <a:pt x="19072" y="12806"/>
                    <a:pt x="19072" y="12338"/>
                  </a:cubicBezTo>
                  <a:cubicBezTo>
                    <a:pt x="19072" y="12104"/>
                    <a:pt x="19194" y="11982"/>
                    <a:pt x="19428" y="11748"/>
                  </a:cubicBezTo>
                  <a:cubicBezTo>
                    <a:pt x="19507" y="11669"/>
                    <a:pt x="19646" y="11585"/>
                    <a:pt x="19804" y="11585"/>
                  </a:cubicBezTo>
                  <a:cubicBezTo>
                    <a:pt x="19870" y="11585"/>
                    <a:pt x="19939" y="11600"/>
                    <a:pt x="20008" y="11636"/>
                  </a:cubicBezTo>
                  <a:cubicBezTo>
                    <a:pt x="20476" y="11636"/>
                    <a:pt x="20832" y="11982"/>
                    <a:pt x="20832" y="12572"/>
                  </a:cubicBezTo>
                  <a:cubicBezTo>
                    <a:pt x="20832" y="12919"/>
                    <a:pt x="20710" y="13153"/>
                    <a:pt x="20710" y="13508"/>
                  </a:cubicBezTo>
                  <a:cubicBezTo>
                    <a:pt x="20476" y="14557"/>
                    <a:pt x="20130" y="15381"/>
                    <a:pt x="19540" y="16083"/>
                  </a:cubicBezTo>
                  <a:cubicBezTo>
                    <a:pt x="18960" y="16664"/>
                    <a:pt x="18257" y="17253"/>
                    <a:pt x="17321" y="17488"/>
                  </a:cubicBezTo>
                  <a:lnTo>
                    <a:pt x="17321" y="17600"/>
                  </a:lnTo>
                  <a:cubicBezTo>
                    <a:pt x="16965" y="17600"/>
                    <a:pt x="16731" y="17722"/>
                    <a:pt x="16385" y="17834"/>
                  </a:cubicBezTo>
                  <a:cubicBezTo>
                    <a:pt x="16263" y="17834"/>
                    <a:pt x="16151" y="17834"/>
                    <a:pt x="15917" y="17722"/>
                  </a:cubicBezTo>
                  <a:cubicBezTo>
                    <a:pt x="15795" y="17722"/>
                    <a:pt x="15561" y="17834"/>
                    <a:pt x="15449" y="18068"/>
                  </a:cubicBezTo>
                  <a:cubicBezTo>
                    <a:pt x="15449" y="18190"/>
                    <a:pt x="15561" y="18424"/>
                    <a:pt x="15683" y="18536"/>
                  </a:cubicBezTo>
                  <a:cubicBezTo>
                    <a:pt x="15917" y="18536"/>
                    <a:pt x="16029" y="18658"/>
                    <a:pt x="16263" y="18658"/>
                  </a:cubicBezTo>
                  <a:cubicBezTo>
                    <a:pt x="16385" y="18658"/>
                    <a:pt x="16497" y="18536"/>
                    <a:pt x="16619" y="18536"/>
                  </a:cubicBezTo>
                  <a:cubicBezTo>
                    <a:pt x="16731" y="18536"/>
                    <a:pt x="16853" y="18536"/>
                    <a:pt x="16965" y="18424"/>
                  </a:cubicBezTo>
                  <a:lnTo>
                    <a:pt x="16965" y="18424"/>
                  </a:lnTo>
                  <a:cubicBezTo>
                    <a:pt x="16853" y="19004"/>
                    <a:pt x="16731" y="19472"/>
                    <a:pt x="16497" y="19941"/>
                  </a:cubicBezTo>
                  <a:lnTo>
                    <a:pt x="16385" y="19941"/>
                  </a:lnTo>
                  <a:cubicBezTo>
                    <a:pt x="16151" y="20409"/>
                    <a:pt x="15917" y="20764"/>
                    <a:pt x="15561" y="21111"/>
                  </a:cubicBezTo>
                  <a:cubicBezTo>
                    <a:pt x="15327" y="21345"/>
                    <a:pt x="15093" y="21467"/>
                    <a:pt x="14859" y="21701"/>
                  </a:cubicBezTo>
                  <a:cubicBezTo>
                    <a:pt x="14156" y="22169"/>
                    <a:pt x="13342" y="22403"/>
                    <a:pt x="12518" y="22637"/>
                  </a:cubicBezTo>
                  <a:lnTo>
                    <a:pt x="11582" y="22637"/>
                  </a:lnTo>
                  <a:cubicBezTo>
                    <a:pt x="8661" y="22637"/>
                    <a:pt x="6198" y="20409"/>
                    <a:pt x="6198" y="17600"/>
                  </a:cubicBezTo>
                  <a:cubicBezTo>
                    <a:pt x="6198" y="17132"/>
                    <a:pt x="6198" y="16785"/>
                    <a:pt x="6320" y="16317"/>
                  </a:cubicBezTo>
                  <a:cubicBezTo>
                    <a:pt x="6432" y="16196"/>
                    <a:pt x="6432" y="16083"/>
                    <a:pt x="6432" y="15849"/>
                  </a:cubicBezTo>
                  <a:cubicBezTo>
                    <a:pt x="7022" y="16083"/>
                    <a:pt x="7603" y="16196"/>
                    <a:pt x="8192" y="16317"/>
                  </a:cubicBezTo>
                  <a:lnTo>
                    <a:pt x="8305" y="16317"/>
                  </a:lnTo>
                  <a:cubicBezTo>
                    <a:pt x="8539" y="16317"/>
                    <a:pt x="8661" y="16196"/>
                    <a:pt x="8661" y="15961"/>
                  </a:cubicBezTo>
                  <a:cubicBezTo>
                    <a:pt x="8773" y="15727"/>
                    <a:pt x="8539" y="15615"/>
                    <a:pt x="8426" y="15493"/>
                  </a:cubicBezTo>
                  <a:cubicBezTo>
                    <a:pt x="7724" y="15381"/>
                    <a:pt x="7022" y="15259"/>
                    <a:pt x="6432" y="15025"/>
                  </a:cubicBezTo>
                  <a:lnTo>
                    <a:pt x="6320" y="15025"/>
                  </a:lnTo>
                  <a:cubicBezTo>
                    <a:pt x="5384" y="14679"/>
                    <a:pt x="4447" y="14211"/>
                    <a:pt x="3745" y="13621"/>
                  </a:cubicBezTo>
                  <a:cubicBezTo>
                    <a:pt x="2687" y="12572"/>
                    <a:pt x="2107" y="11280"/>
                    <a:pt x="2107" y="9642"/>
                  </a:cubicBezTo>
                  <a:cubicBezTo>
                    <a:pt x="2107" y="5316"/>
                    <a:pt x="6320" y="1805"/>
                    <a:pt x="11582" y="1805"/>
                  </a:cubicBezTo>
                  <a:close/>
                  <a:moveTo>
                    <a:pt x="8426" y="22637"/>
                  </a:moveTo>
                  <a:lnTo>
                    <a:pt x="8426" y="22637"/>
                  </a:lnTo>
                  <a:cubicBezTo>
                    <a:pt x="9007" y="22983"/>
                    <a:pt x="9597" y="23105"/>
                    <a:pt x="10177" y="23339"/>
                  </a:cubicBezTo>
                  <a:cubicBezTo>
                    <a:pt x="10177" y="23807"/>
                    <a:pt x="10177" y="24510"/>
                    <a:pt x="10299" y="25212"/>
                  </a:cubicBezTo>
                  <a:cubicBezTo>
                    <a:pt x="10299" y="25680"/>
                    <a:pt x="10065" y="26148"/>
                    <a:pt x="9597" y="26260"/>
                  </a:cubicBezTo>
                  <a:lnTo>
                    <a:pt x="9363" y="26260"/>
                  </a:lnTo>
                  <a:cubicBezTo>
                    <a:pt x="9007" y="26260"/>
                    <a:pt x="8661" y="25914"/>
                    <a:pt x="8539" y="25446"/>
                  </a:cubicBezTo>
                  <a:cubicBezTo>
                    <a:pt x="8426" y="24622"/>
                    <a:pt x="8426" y="23573"/>
                    <a:pt x="8426" y="22637"/>
                  </a:cubicBezTo>
                  <a:close/>
                  <a:moveTo>
                    <a:pt x="3065" y="0"/>
                  </a:moveTo>
                  <a:cubicBezTo>
                    <a:pt x="2824" y="0"/>
                    <a:pt x="2583" y="15"/>
                    <a:pt x="2341" y="45"/>
                  </a:cubicBezTo>
                  <a:cubicBezTo>
                    <a:pt x="1751" y="167"/>
                    <a:pt x="1170" y="635"/>
                    <a:pt x="1049" y="1215"/>
                  </a:cubicBezTo>
                  <a:cubicBezTo>
                    <a:pt x="468" y="3088"/>
                    <a:pt x="815" y="5082"/>
                    <a:pt x="1873" y="6720"/>
                  </a:cubicBezTo>
                  <a:cubicBezTo>
                    <a:pt x="1517" y="7657"/>
                    <a:pt x="1283" y="8593"/>
                    <a:pt x="1283" y="9642"/>
                  </a:cubicBezTo>
                  <a:cubicBezTo>
                    <a:pt x="1283" y="11514"/>
                    <a:pt x="1985" y="13040"/>
                    <a:pt x="3277" y="14211"/>
                  </a:cubicBezTo>
                  <a:cubicBezTo>
                    <a:pt x="3857" y="14679"/>
                    <a:pt x="4560" y="15147"/>
                    <a:pt x="5496" y="15493"/>
                  </a:cubicBezTo>
                  <a:cubicBezTo>
                    <a:pt x="5618" y="15615"/>
                    <a:pt x="5618" y="15615"/>
                    <a:pt x="5730" y="15615"/>
                  </a:cubicBezTo>
                  <a:cubicBezTo>
                    <a:pt x="5730" y="15727"/>
                    <a:pt x="5618" y="15849"/>
                    <a:pt x="5618" y="15961"/>
                  </a:cubicBezTo>
                  <a:cubicBezTo>
                    <a:pt x="5221" y="16300"/>
                    <a:pt x="4772" y="16475"/>
                    <a:pt x="4295" y="16475"/>
                  </a:cubicBezTo>
                  <a:cubicBezTo>
                    <a:pt x="3782" y="16475"/>
                    <a:pt x="3236" y="16271"/>
                    <a:pt x="2687" y="15849"/>
                  </a:cubicBezTo>
                  <a:cubicBezTo>
                    <a:pt x="2426" y="15581"/>
                    <a:pt x="2097" y="15451"/>
                    <a:pt x="1750" y="15451"/>
                  </a:cubicBezTo>
                  <a:cubicBezTo>
                    <a:pt x="1636" y="15451"/>
                    <a:pt x="1520" y="15466"/>
                    <a:pt x="1404" y="15493"/>
                  </a:cubicBezTo>
                  <a:cubicBezTo>
                    <a:pt x="936" y="15615"/>
                    <a:pt x="581" y="15849"/>
                    <a:pt x="346" y="16196"/>
                  </a:cubicBezTo>
                  <a:cubicBezTo>
                    <a:pt x="112" y="16551"/>
                    <a:pt x="0" y="16898"/>
                    <a:pt x="0" y="17366"/>
                  </a:cubicBezTo>
                  <a:cubicBezTo>
                    <a:pt x="112" y="17834"/>
                    <a:pt x="346" y="18190"/>
                    <a:pt x="702" y="18424"/>
                  </a:cubicBezTo>
                  <a:cubicBezTo>
                    <a:pt x="1873" y="19360"/>
                    <a:pt x="3155" y="19828"/>
                    <a:pt x="4326" y="19828"/>
                  </a:cubicBezTo>
                  <a:lnTo>
                    <a:pt x="4560" y="19828"/>
                  </a:lnTo>
                  <a:cubicBezTo>
                    <a:pt x="4915" y="19828"/>
                    <a:pt x="5384" y="19707"/>
                    <a:pt x="5730" y="19594"/>
                  </a:cubicBezTo>
                  <a:cubicBezTo>
                    <a:pt x="6086" y="20643"/>
                    <a:pt x="6788" y="21467"/>
                    <a:pt x="7724" y="22169"/>
                  </a:cubicBezTo>
                  <a:cubicBezTo>
                    <a:pt x="7603" y="22983"/>
                    <a:pt x="7603" y="24154"/>
                    <a:pt x="7724" y="25558"/>
                  </a:cubicBezTo>
                  <a:cubicBezTo>
                    <a:pt x="7837" y="26382"/>
                    <a:pt x="8661" y="26963"/>
                    <a:pt x="9363" y="26963"/>
                  </a:cubicBezTo>
                  <a:lnTo>
                    <a:pt x="9709" y="26963"/>
                  </a:lnTo>
                  <a:cubicBezTo>
                    <a:pt x="10533" y="26850"/>
                    <a:pt x="11235" y="26026"/>
                    <a:pt x="11114" y="25090"/>
                  </a:cubicBezTo>
                  <a:cubicBezTo>
                    <a:pt x="11001" y="24510"/>
                    <a:pt x="11001" y="23920"/>
                    <a:pt x="11001" y="23452"/>
                  </a:cubicBezTo>
                  <a:lnTo>
                    <a:pt x="11938" y="23452"/>
                  </a:lnTo>
                  <a:cubicBezTo>
                    <a:pt x="11938" y="24154"/>
                    <a:pt x="12050" y="24978"/>
                    <a:pt x="12050" y="25558"/>
                  </a:cubicBezTo>
                  <a:cubicBezTo>
                    <a:pt x="12172" y="26382"/>
                    <a:pt x="12874" y="26963"/>
                    <a:pt x="13688" y="26963"/>
                  </a:cubicBezTo>
                  <a:lnTo>
                    <a:pt x="14044" y="26963"/>
                  </a:lnTo>
                  <a:cubicBezTo>
                    <a:pt x="14625" y="26850"/>
                    <a:pt x="15093" y="26494"/>
                    <a:pt x="15327" y="25792"/>
                  </a:cubicBezTo>
                  <a:cubicBezTo>
                    <a:pt x="15449" y="25680"/>
                    <a:pt x="15327" y="25446"/>
                    <a:pt x="15093" y="25324"/>
                  </a:cubicBezTo>
                  <a:cubicBezTo>
                    <a:pt x="14859" y="25324"/>
                    <a:pt x="14625" y="25446"/>
                    <a:pt x="14625" y="25558"/>
                  </a:cubicBezTo>
                  <a:cubicBezTo>
                    <a:pt x="14512" y="25914"/>
                    <a:pt x="14156" y="26148"/>
                    <a:pt x="13922" y="26260"/>
                  </a:cubicBezTo>
                  <a:lnTo>
                    <a:pt x="13688" y="26260"/>
                  </a:lnTo>
                  <a:cubicBezTo>
                    <a:pt x="13342" y="26260"/>
                    <a:pt x="12986" y="25914"/>
                    <a:pt x="12874" y="25446"/>
                  </a:cubicBezTo>
                  <a:cubicBezTo>
                    <a:pt x="12752" y="24856"/>
                    <a:pt x="12752" y="24041"/>
                    <a:pt x="12752" y="23339"/>
                  </a:cubicBezTo>
                  <a:cubicBezTo>
                    <a:pt x="13342" y="23218"/>
                    <a:pt x="14044" y="22983"/>
                    <a:pt x="14512" y="22749"/>
                  </a:cubicBezTo>
                  <a:lnTo>
                    <a:pt x="14512" y="24041"/>
                  </a:lnTo>
                  <a:cubicBezTo>
                    <a:pt x="14512" y="24275"/>
                    <a:pt x="14746" y="24510"/>
                    <a:pt x="14859" y="24510"/>
                  </a:cubicBezTo>
                  <a:cubicBezTo>
                    <a:pt x="15093" y="24510"/>
                    <a:pt x="15327" y="24275"/>
                    <a:pt x="15327" y="24041"/>
                  </a:cubicBezTo>
                  <a:cubicBezTo>
                    <a:pt x="15327" y="23452"/>
                    <a:pt x="15327" y="22749"/>
                    <a:pt x="15449" y="22281"/>
                  </a:cubicBezTo>
                  <a:cubicBezTo>
                    <a:pt x="15561" y="22169"/>
                    <a:pt x="15683" y="22047"/>
                    <a:pt x="15917" y="21935"/>
                  </a:cubicBezTo>
                  <a:cubicBezTo>
                    <a:pt x="16497" y="22281"/>
                    <a:pt x="17321" y="22515"/>
                    <a:pt x="18136" y="22515"/>
                  </a:cubicBezTo>
                  <a:lnTo>
                    <a:pt x="19194" y="22515"/>
                  </a:lnTo>
                  <a:cubicBezTo>
                    <a:pt x="20710" y="22169"/>
                    <a:pt x="21413" y="21345"/>
                    <a:pt x="21881" y="20877"/>
                  </a:cubicBezTo>
                  <a:cubicBezTo>
                    <a:pt x="22236" y="20409"/>
                    <a:pt x="22349" y="20296"/>
                    <a:pt x="22817" y="20175"/>
                  </a:cubicBezTo>
                  <a:cubicBezTo>
                    <a:pt x="23173" y="20062"/>
                    <a:pt x="23407" y="19941"/>
                    <a:pt x="23519" y="19707"/>
                  </a:cubicBezTo>
                  <a:cubicBezTo>
                    <a:pt x="23753" y="19360"/>
                    <a:pt x="23753" y="19126"/>
                    <a:pt x="23753" y="18770"/>
                  </a:cubicBezTo>
                  <a:cubicBezTo>
                    <a:pt x="23641" y="18424"/>
                    <a:pt x="23519" y="18190"/>
                    <a:pt x="23173" y="18068"/>
                  </a:cubicBezTo>
                  <a:cubicBezTo>
                    <a:pt x="22939" y="17834"/>
                    <a:pt x="22583" y="17834"/>
                    <a:pt x="22349" y="17834"/>
                  </a:cubicBezTo>
                  <a:cubicBezTo>
                    <a:pt x="21066" y="18068"/>
                    <a:pt x="20476" y="18770"/>
                    <a:pt x="20008" y="19360"/>
                  </a:cubicBezTo>
                  <a:cubicBezTo>
                    <a:pt x="19662" y="19707"/>
                    <a:pt x="19428" y="19941"/>
                    <a:pt x="18725" y="20175"/>
                  </a:cubicBezTo>
                  <a:cubicBezTo>
                    <a:pt x="18536" y="20207"/>
                    <a:pt x="18372" y="20223"/>
                    <a:pt x="18227" y="20223"/>
                  </a:cubicBezTo>
                  <a:cubicBezTo>
                    <a:pt x="17832" y="20223"/>
                    <a:pt x="17574" y="20112"/>
                    <a:pt x="17321" y="19941"/>
                  </a:cubicBezTo>
                  <a:cubicBezTo>
                    <a:pt x="17555" y="19472"/>
                    <a:pt x="17789" y="18892"/>
                    <a:pt x="17789" y="18190"/>
                  </a:cubicBezTo>
                  <a:cubicBezTo>
                    <a:pt x="18725" y="17834"/>
                    <a:pt x="19540" y="17253"/>
                    <a:pt x="20130" y="16551"/>
                  </a:cubicBezTo>
                  <a:cubicBezTo>
                    <a:pt x="20710" y="15849"/>
                    <a:pt x="21179" y="14913"/>
                    <a:pt x="21413" y="13977"/>
                  </a:cubicBezTo>
                  <a:cubicBezTo>
                    <a:pt x="22002" y="13855"/>
                    <a:pt x="22471" y="13274"/>
                    <a:pt x="22471" y="12685"/>
                  </a:cubicBezTo>
                  <a:lnTo>
                    <a:pt x="23173" y="7067"/>
                  </a:lnTo>
                  <a:cubicBezTo>
                    <a:pt x="23173" y="6599"/>
                    <a:pt x="23051" y="6252"/>
                    <a:pt x="22817" y="5897"/>
                  </a:cubicBezTo>
                  <a:cubicBezTo>
                    <a:pt x="22583" y="5663"/>
                    <a:pt x="22349" y="5428"/>
                    <a:pt x="22002" y="5428"/>
                  </a:cubicBezTo>
                  <a:cubicBezTo>
                    <a:pt x="22705" y="3678"/>
                    <a:pt x="22471" y="2039"/>
                    <a:pt x="22115" y="1215"/>
                  </a:cubicBezTo>
                  <a:cubicBezTo>
                    <a:pt x="22002" y="635"/>
                    <a:pt x="21413" y="167"/>
                    <a:pt x="20832" y="45"/>
                  </a:cubicBezTo>
                  <a:cubicBezTo>
                    <a:pt x="20590" y="15"/>
                    <a:pt x="20348" y="0"/>
                    <a:pt x="20107" y="0"/>
                  </a:cubicBezTo>
                  <a:cubicBezTo>
                    <a:pt x="18484" y="0"/>
                    <a:pt x="16906" y="664"/>
                    <a:pt x="15683" y="1683"/>
                  </a:cubicBezTo>
                  <a:cubicBezTo>
                    <a:pt x="14391" y="1215"/>
                    <a:pt x="12986" y="981"/>
                    <a:pt x="11582" y="981"/>
                  </a:cubicBezTo>
                  <a:cubicBezTo>
                    <a:pt x="10177" y="981"/>
                    <a:pt x="8773" y="1215"/>
                    <a:pt x="7490" y="1683"/>
                  </a:cubicBezTo>
                  <a:cubicBezTo>
                    <a:pt x="6267" y="664"/>
                    <a:pt x="4689" y="0"/>
                    <a:pt x="3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0"/>
          <p:cNvGrpSpPr/>
          <p:nvPr/>
        </p:nvGrpSpPr>
        <p:grpSpPr>
          <a:xfrm>
            <a:off x="1281147" y="3933745"/>
            <a:ext cx="1026875" cy="998811"/>
            <a:chOff x="684375" y="2117175"/>
            <a:chExt cx="1734976" cy="1687181"/>
          </a:xfrm>
        </p:grpSpPr>
        <p:sp>
          <p:nvSpPr>
            <p:cNvPr id="215" name="Google Shape;215;p30"/>
            <p:cNvSpPr/>
            <p:nvPr/>
          </p:nvSpPr>
          <p:spPr>
            <a:xfrm>
              <a:off x="940308" y="3266961"/>
              <a:ext cx="652000" cy="259186"/>
            </a:xfrm>
            <a:custGeom>
              <a:avLst/>
              <a:gdLst/>
              <a:ahLst/>
              <a:cxnLst/>
              <a:rect l="l" t="t" r="r" b="b"/>
              <a:pathLst>
                <a:path w="10422" h="4143" extrusionOk="0">
                  <a:moveTo>
                    <a:pt x="9489" y="1"/>
                  </a:moveTo>
                  <a:cubicBezTo>
                    <a:pt x="9262" y="1"/>
                    <a:pt x="9025" y="89"/>
                    <a:pt x="8895" y="285"/>
                  </a:cubicBezTo>
                  <a:cubicBezTo>
                    <a:pt x="8783" y="397"/>
                    <a:pt x="8549" y="631"/>
                    <a:pt x="8427" y="865"/>
                  </a:cubicBezTo>
                  <a:cubicBezTo>
                    <a:pt x="7562" y="1932"/>
                    <a:pt x="7009" y="2596"/>
                    <a:pt x="6122" y="2596"/>
                  </a:cubicBezTo>
                  <a:cubicBezTo>
                    <a:pt x="5934" y="2596"/>
                    <a:pt x="5731" y="2566"/>
                    <a:pt x="5506" y="2504"/>
                  </a:cubicBezTo>
                  <a:cubicBezTo>
                    <a:pt x="4505" y="2104"/>
                    <a:pt x="3506" y="1744"/>
                    <a:pt x="2530" y="1744"/>
                  </a:cubicBezTo>
                  <a:cubicBezTo>
                    <a:pt x="1790" y="1744"/>
                    <a:pt x="1063" y="1951"/>
                    <a:pt x="357" y="2504"/>
                  </a:cubicBezTo>
                  <a:cubicBezTo>
                    <a:pt x="1" y="2738"/>
                    <a:pt x="1" y="3328"/>
                    <a:pt x="235" y="3674"/>
                  </a:cubicBezTo>
                  <a:cubicBezTo>
                    <a:pt x="381" y="3820"/>
                    <a:pt x="664" y="3922"/>
                    <a:pt x="914" y="3922"/>
                  </a:cubicBezTo>
                  <a:cubicBezTo>
                    <a:pt x="1065" y="3922"/>
                    <a:pt x="1205" y="3884"/>
                    <a:pt x="1293" y="3796"/>
                  </a:cubicBezTo>
                  <a:cubicBezTo>
                    <a:pt x="1700" y="3491"/>
                    <a:pt x="2106" y="3363"/>
                    <a:pt x="2580" y="3363"/>
                  </a:cubicBezTo>
                  <a:cubicBezTo>
                    <a:pt x="3197" y="3363"/>
                    <a:pt x="3926" y="3580"/>
                    <a:pt x="4916" y="3908"/>
                  </a:cubicBezTo>
                  <a:cubicBezTo>
                    <a:pt x="5384" y="4142"/>
                    <a:pt x="5740" y="4142"/>
                    <a:pt x="6208" y="4142"/>
                  </a:cubicBezTo>
                  <a:cubicBezTo>
                    <a:pt x="6789" y="4142"/>
                    <a:pt x="7379" y="4030"/>
                    <a:pt x="7847" y="3674"/>
                  </a:cubicBezTo>
                  <a:cubicBezTo>
                    <a:pt x="8661" y="3206"/>
                    <a:pt x="9130" y="2504"/>
                    <a:pt x="9719" y="1802"/>
                  </a:cubicBezTo>
                  <a:cubicBezTo>
                    <a:pt x="9832" y="1568"/>
                    <a:pt x="9953" y="1455"/>
                    <a:pt x="10066" y="1221"/>
                  </a:cubicBezTo>
                  <a:cubicBezTo>
                    <a:pt x="10422" y="987"/>
                    <a:pt x="10300" y="397"/>
                    <a:pt x="9953" y="163"/>
                  </a:cubicBezTo>
                  <a:cubicBezTo>
                    <a:pt x="9849" y="58"/>
                    <a:pt x="9672" y="1"/>
                    <a:pt x="9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940308" y="3401903"/>
              <a:ext cx="110231" cy="110481"/>
            </a:xfrm>
            <a:custGeom>
              <a:avLst/>
              <a:gdLst/>
              <a:ahLst/>
              <a:cxnLst/>
              <a:rect l="l" t="t" r="r" b="b"/>
              <a:pathLst>
                <a:path w="1762" h="1766" extrusionOk="0">
                  <a:moveTo>
                    <a:pt x="937" y="1"/>
                  </a:moveTo>
                  <a:cubicBezTo>
                    <a:pt x="703" y="113"/>
                    <a:pt x="591" y="235"/>
                    <a:pt x="357" y="347"/>
                  </a:cubicBezTo>
                  <a:cubicBezTo>
                    <a:pt x="1" y="581"/>
                    <a:pt x="1" y="1171"/>
                    <a:pt x="235" y="1517"/>
                  </a:cubicBezTo>
                  <a:cubicBezTo>
                    <a:pt x="381" y="1663"/>
                    <a:pt x="664" y="1765"/>
                    <a:pt x="914" y="1765"/>
                  </a:cubicBezTo>
                  <a:cubicBezTo>
                    <a:pt x="1065" y="1765"/>
                    <a:pt x="1205" y="1727"/>
                    <a:pt x="1293" y="1639"/>
                  </a:cubicBezTo>
                  <a:cubicBezTo>
                    <a:pt x="1527" y="1517"/>
                    <a:pt x="1639" y="1405"/>
                    <a:pt x="1761" y="1283"/>
                  </a:cubicBezTo>
                  <a:cubicBezTo>
                    <a:pt x="1761" y="703"/>
                    <a:pt x="1293" y="235"/>
                    <a:pt x="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1452861" y="3359425"/>
              <a:ext cx="234350" cy="423281"/>
            </a:xfrm>
            <a:custGeom>
              <a:avLst/>
              <a:gdLst/>
              <a:ahLst/>
              <a:cxnLst/>
              <a:rect l="l" t="t" r="r" b="b"/>
              <a:pathLst>
                <a:path w="3746" h="6766" extrusionOk="0">
                  <a:moveTo>
                    <a:pt x="1830" y="0"/>
                  </a:moveTo>
                  <a:cubicBezTo>
                    <a:pt x="1655" y="0"/>
                    <a:pt x="1473" y="29"/>
                    <a:pt x="1292" y="90"/>
                  </a:cubicBezTo>
                  <a:cubicBezTo>
                    <a:pt x="702" y="445"/>
                    <a:pt x="468" y="1260"/>
                    <a:pt x="824" y="1850"/>
                  </a:cubicBezTo>
                  <a:cubicBezTo>
                    <a:pt x="1171" y="2552"/>
                    <a:pt x="702" y="3835"/>
                    <a:pt x="234" y="5005"/>
                  </a:cubicBezTo>
                  <a:cubicBezTo>
                    <a:pt x="0" y="5707"/>
                    <a:pt x="356" y="6409"/>
                    <a:pt x="1058" y="6644"/>
                  </a:cubicBezTo>
                  <a:cubicBezTo>
                    <a:pt x="1171" y="6765"/>
                    <a:pt x="1292" y="6765"/>
                    <a:pt x="1526" y="6765"/>
                  </a:cubicBezTo>
                  <a:cubicBezTo>
                    <a:pt x="1995" y="6765"/>
                    <a:pt x="2463" y="6409"/>
                    <a:pt x="2697" y="5941"/>
                  </a:cubicBezTo>
                  <a:cubicBezTo>
                    <a:pt x="3399" y="3835"/>
                    <a:pt x="3745" y="2196"/>
                    <a:pt x="3043" y="680"/>
                  </a:cubicBezTo>
                  <a:cubicBezTo>
                    <a:pt x="2786" y="242"/>
                    <a:pt x="2333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998926" y="3088854"/>
              <a:ext cx="512554" cy="232285"/>
            </a:xfrm>
            <a:custGeom>
              <a:avLst/>
              <a:gdLst/>
              <a:ahLst/>
              <a:cxnLst/>
              <a:rect l="l" t="t" r="r" b="b"/>
              <a:pathLst>
                <a:path w="8193" h="3713" extrusionOk="0">
                  <a:moveTo>
                    <a:pt x="1362" y="0"/>
                  </a:moveTo>
                  <a:cubicBezTo>
                    <a:pt x="1025" y="0"/>
                    <a:pt x="702" y="145"/>
                    <a:pt x="468" y="436"/>
                  </a:cubicBezTo>
                  <a:cubicBezTo>
                    <a:pt x="0" y="904"/>
                    <a:pt x="0" y="1728"/>
                    <a:pt x="468" y="2196"/>
                  </a:cubicBezTo>
                  <a:cubicBezTo>
                    <a:pt x="1405" y="3132"/>
                    <a:pt x="2931" y="3712"/>
                    <a:pt x="4335" y="3712"/>
                  </a:cubicBezTo>
                  <a:cubicBezTo>
                    <a:pt x="4569" y="3712"/>
                    <a:pt x="4682" y="3600"/>
                    <a:pt x="4916" y="3600"/>
                  </a:cubicBezTo>
                  <a:cubicBezTo>
                    <a:pt x="6208" y="3478"/>
                    <a:pt x="7144" y="3010"/>
                    <a:pt x="7846" y="2074"/>
                  </a:cubicBezTo>
                  <a:cubicBezTo>
                    <a:pt x="8193" y="1494"/>
                    <a:pt x="8080" y="670"/>
                    <a:pt x="7490" y="323"/>
                  </a:cubicBezTo>
                  <a:cubicBezTo>
                    <a:pt x="7272" y="190"/>
                    <a:pt x="7020" y="123"/>
                    <a:pt x="6772" y="123"/>
                  </a:cubicBezTo>
                  <a:cubicBezTo>
                    <a:pt x="6359" y="123"/>
                    <a:pt x="5956" y="307"/>
                    <a:pt x="5740" y="670"/>
                  </a:cubicBezTo>
                  <a:cubicBezTo>
                    <a:pt x="5505" y="904"/>
                    <a:pt x="5150" y="1025"/>
                    <a:pt x="4682" y="1138"/>
                  </a:cubicBezTo>
                  <a:cubicBezTo>
                    <a:pt x="4556" y="1154"/>
                    <a:pt x="4430" y="1162"/>
                    <a:pt x="4305" y="1162"/>
                  </a:cubicBezTo>
                  <a:cubicBezTo>
                    <a:pt x="3502" y="1162"/>
                    <a:pt x="2746" y="841"/>
                    <a:pt x="2341" y="436"/>
                  </a:cubicBezTo>
                  <a:cubicBezTo>
                    <a:pt x="2051" y="145"/>
                    <a:pt x="1699" y="0"/>
                    <a:pt x="1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1797254" y="3360426"/>
              <a:ext cx="270697" cy="356092"/>
            </a:xfrm>
            <a:custGeom>
              <a:avLst/>
              <a:gdLst/>
              <a:ahLst/>
              <a:cxnLst/>
              <a:rect l="l" t="t" r="r" b="b"/>
              <a:pathLst>
                <a:path w="4327" h="5692" extrusionOk="0">
                  <a:moveTo>
                    <a:pt x="1430" y="1"/>
                  </a:moveTo>
                  <a:cubicBezTo>
                    <a:pt x="894" y="1"/>
                    <a:pt x="419" y="319"/>
                    <a:pt x="235" y="776"/>
                  </a:cubicBezTo>
                  <a:cubicBezTo>
                    <a:pt x="1" y="1478"/>
                    <a:pt x="347" y="2180"/>
                    <a:pt x="1049" y="2414"/>
                  </a:cubicBezTo>
                  <a:cubicBezTo>
                    <a:pt x="1049" y="2414"/>
                    <a:pt x="1405" y="2648"/>
                    <a:pt x="1517" y="3004"/>
                  </a:cubicBezTo>
                  <a:cubicBezTo>
                    <a:pt x="1751" y="3238"/>
                    <a:pt x="1751" y="3585"/>
                    <a:pt x="1639" y="4053"/>
                  </a:cubicBezTo>
                  <a:cubicBezTo>
                    <a:pt x="1405" y="4643"/>
                    <a:pt x="1751" y="5345"/>
                    <a:pt x="2454" y="5579"/>
                  </a:cubicBezTo>
                  <a:cubicBezTo>
                    <a:pt x="2575" y="5691"/>
                    <a:pt x="2688" y="5691"/>
                    <a:pt x="2809" y="5691"/>
                  </a:cubicBezTo>
                  <a:cubicBezTo>
                    <a:pt x="3390" y="5691"/>
                    <a:pt x="3858" y="5345"/>
                    <a:pt x="3980" y="4877"/>
                  </a:cubicBezTo>
                  <a:cubicBezTo>
                    <a:pt x="4326" y="3819"/>
                    <a:pt x="4326" y="2882"/>
                    <a:pt x="3980" y="1946"/>
                  </a:cubicBezTo>
                  <a:cubicBezTo>
                    <a:pt x="3390" y="898"/>
                    <a:pt x="2454" y="308"/>
                    <a:pt x="1873" y="74"/>
                  </a:cubicBezTo>
                  <a:cubicBezTo>
                    <a:pt x="1724" y="24"/>
                    <a:pt x="1575" y="1"/>
                    <a:pt x="1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1870449" y="3519077"/>
              <a:ext cx="36410" cy="50986"/>
            </a:xfrm>
            <a:custGeom>
              <a:avLst/>
              <a:gdLst/>
              <a:ahLst/>
              <a:cxnLst/>
              <a:rect l="l" t="t" r="r" b="b"/>
              <a:pathLst>
                <a:path w="582" h="815" extrusionOk="0">
                  <a:moveTo>
                    <a:pt x="347" y="468"/>
                  </a:moveTo>
                  <a:cubicBezTo>
                    <a:pt x="469" y="581"/>
                    <a:pt x="581" y="702"/>
                    <a:pt x="581" y="815"/>
                  </a:cubicBezTo>
                  <a:lnTo>
                    <a:pt x="581" y="815"/>
                  </a:lnTo>
                  <a:cubicBezTo>
                    <a:pt x="581" y="702"/>
                    <a:pt x="469" y="581"/>
                    <a:pt x="347" y="468"/>
                  </a:cubicBezTo>
                  <a:close/>
                  <a:moveTo>
                    <a:pt x="347" y="468"/>
                  </a:moveTo>
                  <a:lnTo>
                    <a:pt x="347" y="468"/>
                  </a:lnTo>
                  <a:lnTo>
                    <a:pt x="347" y="468"/>
                  </a:lnTo>
                  <a:close/>
                  <a:moveTo>
                    <a:pt x="347" y="468"/>
                  </a:moveTo>
                  <a:lnTo>
                    <a:pt x="347" y="468"/>
                  </a:lnTo>
                  <a:lnTo>
                    <a:pt x="347" y="468"/>
                  </a:lnTo>
                  <a:close/>
                  <a:moveTo>
                    <a:pt x="347" y="468"/>
                  </a:moveTo>
                  <a:lnTo>
                    <a:pt x="347" y="468"/>
                  </a:lnTo>
                  <a:lnTo>
                    <a:pt x="347" y="468"/>
                  </a:lnTo>
                  <a:close/>
                  <a:moveTo>
                    <a:pt x="347" y="468"/>
                  </a:moveTo>
                  <a:lnTo>
                    <a:pt x="347" y="468"/>
                  </a:lnTo>
                  <a:lnTo>
                    <a:pt x="347" y="468"/>
                  </a:ln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13" y="112"/>
                    <a:pt x="235" y="234"/>
                    <a:pt x="347" y="468"/>
                  </a:cubicBezTo>
                  <a:cubicBezTo>
                    <a:pt x="235" y="234"/>
                    <a:pt x="113" y="112"/>
                    <a:pt x="1" y="0"/>
                  </a:cubicBezTo>
                  <a:close/>
                </a:path>
              </a:pathLst>
            </a:custGeom>
            <a:solidFill>
              <a:srgbClr val="EDD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1870449" y="3423549"/>
              <a:ext cx="168161" cy="146516"/>
            </a:xfrm>
            <a:custGeom>
              <a:avLst/>
              <a:gdLst/>
              <a:ahLst/>
              <a:cxnLst/>
              <a:rect l="l" t="t" r="r" b="b"/>
              <a:pathLst>
                <a:path w="2688" h="2342" extrusionOk="0">
                  <a:moveTo>
                    <a:pt x="1986" y="1"/>
                  </a:moveTo>
                  <a:cubicBezTo>
                    <a:pt x="1518" y="591"/>
                    <a:pt x="815" y="1171"/>
                    <a:pt x="1" y="1527"/>
                  </a:cubicBezTo>
                  <a:cubicBezTo>
                    <a:pt x="113" y="1639"/>
                    <a:pt x="235" y="1761"/>
                    <a:pt x="347" y="1995"/>
                  </a:cubicBezTo>
                  <a:cubicBezTo>
                    <a:pt x="469" y="2108"/>
                    <a:pt x="581" y="2229"/>
                    <a:pt x="581" y="2342"/>
                  </a:cubicBezTo>
                  <a:cubicBezTo>
                    <a:pt x="1405" y="1995"/>
                    <a:pt x="2107" y="1405"/>
                    <a:pt x="2688" y="825"/>
                  </a:cubicBezTo>
                  <a:cubicBezTo>
                    <a:pt x="2454" y="469"/>
                    <a:pt x="2220" y="235"/>
                    <a:pt x="1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1504411" y="3504376"/>
              <a:ext cx="7069" cy="65688"/>
            </a:xfrm>
            <a:custGeom>
              <a:avLst/>
              <a:gdLst/>
              <a:ahLst/>
              <a:cxnLst/>
              <a:rect l="l" t="t" r="r" b="b"/>
              <a:pathLst>
                <a:path w="113" h="1050" extrusionOk="0">
                  <a:moveTo>
                    <a:pt x="113" y="1"/>
                  </a:moveTo>
                  <a:cubicBezTo>
                    <a:pt x="113" y="235"/>
                    <a:pt x="113" y="703"/>
                    <a:pt x="0" y="1050"/>
                  </a:cubicBezTo>
                  <a:lnTo>
                    <a:pt x="0" y="1050"/>
                  </a:lnTo>
                  <a:cubicBezTo>
                    <a:pt x="113" y="703"/>
                    <a:pt x="113" y="235"/>
                    <a:pt x="113" y="1"/>
                  </a:cubicBezTo>
                  <a:close/>
                </a:path>
              </a:pathLst>
            </a:custGeom>
            <a:solidFill>
              <a:srgbClr val="EDD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1504411" y="3504376"/>
              <a:ext cx="161092" cy="109605"/>
            </a:xfrm>
            <a:custGeom>
              <a:avLst/>
              <a:gdLst/>
              <a:ahLst/>
              <a:cxnLst/>
              <a:rect l="l" t="t" r="r" b="b"/>
              <a:pathLst>
                <a:path w="2575" h="1752" extrusionOk="0">
                  <a:moveTo>
                    <a:pt x="113" y="1"/>
                  </a:moveTo>
                  <a:cubicBezTo>
                    <a:pt x="113" y="235"/>
                    <a:pt x="113" y="703"/>
                    <a:pt x="0" y="1050"/>
                  </a:cubicBezTo>
                  <a:cubicBezTo>
                    <a:pt x="702" y="1405"/>
                    <a:pt x="1517" y="1639"/>
                    <a:pt x="2453" y="1752"/>
                  </a:cubicBezTo>
                  <a:cubicBezTo>
                    <a:pt x="2453" y="1405"/>
                    <a:pt x="2575" y="1050"/>
                    <a:pt x="2575" y="816"/>
                  </a:cubicBezTo>
                  <a:cubicBezTo>
                    <a:pt x="2453" y="816"/>
                    <a:pt x="2453" y="816"/>
                    <a:pt x="2341" y="703"/>
                  </a:cubicBezTo>
                  <a:cubicBezTo>
                    <a:pt x="1517" y="581"/>
                    <a:pt x="702" y="347"/>
                    <a:pt x="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1343319" y="3394271"/>
              <a:ext cx="58619" cy="36973"/>
            </a:xfrm>
            <a:custGeom>
              <a:avLst/>
              <a:gdLst/>
              <a:ahLst/>
              <a:cxnLst/>
              <a:rect l="l" t="t" r="r" b="b"/>
              <a:pathLst>
                <a:path w="937" h="591" extrusionOk="0">
                  <a:moveTo>
                    <a:pt x="937" y="1"/>
                  </a:moveTo>
                  <a:cubicBezTo>
                    <a:pt x="581" y="357"/>
                    <a:pt x="347" y="469"/>
                    <a:pt x="0" y="591"/>
                  </a:cubicBezTo>
                  <a:lnTo>
                    <a:pt x="0" y="591"/>
                  </a:lnTo>
                  <a:cubicBezTo>
                    <a:pt x="347" y="469"/>
                    <a:pt x="581" y="357"/>
                    <a:pt x="937" y="1"/>
                  </a:cubicBezTo>
                  <a:close/>
                </a:path>
              </a:pathLst>
            </a:custGeom>
            <a:solidFill>
              <a:srgbClr val="EDD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1343319" y="3394271"/>
              <a:ext cx="124244" cy="117237"/>
            </a:xfrm>
            <a:custGeom>
              <a:avLst/>
              <a:gdLst/>
              <a:ahLst/>
              <a:cxnLst/>
              <a:rect l="l" t="t" r="r" b="b"/>
              <a:pathLst>
                <a:path w="1986" h="1874" extrusionOk="0">
                  <a:moveTo>
                    <a:pt x="937" y="1"/>
                  </a:moveTo>
                  <a:cubicBezTo>
                    <a:pt x="581" y="357"/>
                    <a:pt x="347" y="469"/>
                    <a:pt x="0" y="591"/>
                  </a:cubicBezTo>
                  <a:cubicBezTo>
                    <a:pt x="347" y="1059"/>
                    <a:pt x="703" y="1405"/>
                    <a:pt x="1049" y="1873"/>
                  </a:cubicBezTo>
                  <a:cubicBezTo>
                    <a:pt x="1171" y="1761"/>
                    <a:pt x="1283" y="1639"/>
                    <a:pt x="1405" y="1639"/>
                  </a:cubicBezTo>
                  <a:cubicBezTo>
                    <a:pt x="1639" y="1527"/>
                    <a:pt x="1751" y="1405"/>
                    <a:pt x="1985" y="1171"/>
                  </a:cubicBezTo>
                  <a:cubicBezTo>
                    <a:pt x="1517" y="937"/>
                    <a:pt x="1171" y="469"/>
                    <a:pt x="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1284763" y="3130706"/>
              <a:ext cx="73258" cy="183426"/>
            </a:xfrm>
            <a:custGeom>
              <a:avLst/>
              <a:gdLst/>
              <a:ahLst/>
              <a:cxnLst/>
              <a:rect l="l" t="t" r="r" b="b"/>
              <a:pathLst>
                <a:path w="1171" h="2932" extrusionOk="0">
                  <a:moveTo>
                    <a:pt x="1171" y="2809"/>
                  </a:moveTo>
                  <a:cubicBezTo>
                    <a:pt x="815" y="2931"/>
                    <a:pt x="581" y="2931"/>
                    <a:pt x="347" y="2931"/>
                  </a:cubicBezTo>
                  <a:lnTo>
                    <a:pt x="234" y="2931"/>
                  </a:lnTo>
                  <a:lnTo>
                    <a:pt x="347" y="2931"/>
                  </a:lnTo>
                  <a:cubicBezTo>
                    <a:pt x="581" y="2931"/>
                    <a:pt x="815" y="2931"/>
                    <a:pt x="1171" y="2809"/>
                  </a:cubicBezTo>
                  <a:lnTo>
                    <a:pt x="1171" y="2809"/>
                  </a:lnTo>
                  <a:close/>
                  <a:moveTo>
                    <a:pt x="1049" y="1"/>
                  </a:moveTo>
                  <a:cubicBezTo>
                    <a:pt x="936" y="235"/>
                    <a:pt x="581" y="356"/>
                    <a:pt x="113" y="469"/>
                  </a:cubicBezTo>
                  <a:lnTo>
                    <a:pt x="0" y="469"/>
                  </a:lnTo>
                  <a:lnTo>
                    <a:pt x="0" y="469"/>
                  </a:lnTo>
                  <a:lnTo>
                    <a:pt x="113" y="469"/>
                  </a:lnTo>
                  <a:cubicBezTo>
                    <a:pt x="581" y="356"/>
                    <a:pt x="936" y="235"/>
                    <a:pt x="1049" y="1"/>
                  </a:cubicBezTo>
                  <a:close/>
                </a:path>
              </a:pathLst>
            </a:custGeom>
            <a:solidFill>
              <a:srgbClr val="EDD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1277130" y="3130706"/>
              <a:ext cx="80890" cy="183426"/>
            </a:xfrm>
            <a:custGeom>
              <a:avLst/>
              <a:gdLst/>
              <a:ahLst/>
              <a:cxnLst/>
              <a:rect l="l" t="t" r="r" b="b"/>
              <a:pathLst>
                <a:path w="1293" h="2932" extrusionOk="0">
                  <a:moveTo>
                    <a:pt x="1171" y="1"/>
                  </a:moveTo>
                  <a:cubicBezTo>
                    <a:pt x="1058" y="235"/>
                    <a:pt x="703" y="356"/>
                    <a:pt x="235" y="469"/>
                  </a:cubicBezTo>
                  <a:lnTo>
                    <a:pt x="122" y="469"/>
                  </a:lnTo>
                  <a:cubicBezTo>
                    <a:pt x="0" y="703"/>
                    <a:pt x="0" y="1059"/>
                    <a:pt x="0" y="1405"/>
                  </a:cubicBezTo>
                  <a:cubicBezTo>
                    <a:pt x="0" y="1873"/>
                    <a:pt x="122" y="2463"/>
                    <a:pt x="235" y="2931"/>
                  </a:cubicBezTo>
                  <a:lnTo>
                    <a:pt x="469" y="2931"/>
                  </a:lnTo>
                  <a:cubicBezTo>
                    <a:pt x="703" y="2931"/>
                    <a:pt x="937" y="2931"/>
                    <a:pt x="1293" y="2809"/>
                  </a:cubicBezTo>
                  <a:cubicBezTo>
                    <a:pt x="1171" y="2697"/>
                    <a:pt x="1171" y="2697"/>
                    <a:pt x="1171" y="2575"/>
                  </a:cubicBezTo>
                  <a:lnTo>
                    <a:pt x="1171" y="2463"/>
                  </a:lnTo>
                  <a:cubicBezTo>
                    <a:pt x="1058" y="2107"/>
                    <a:pt x="1058" y="1761"/>
                    <a:pt x="1058" y="1405"/>
                  </a:cubicBezTo>
                  <a:cubicBezTo>
                    <a:pt x="1058" y="937"/>
                    <a:pt x="1058" y="469"/>
                    <a:pt x="1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1343319" y="2874774"/>
              <a:ext cx="732202" cy="680653"/>
            </a:xfrm>
            <a:custGeom>
              <a:avLst/>
              <a:gdLst/>
              <a:ahLst/>
              <a:cxnLst/>
              <a:rect l="l" t="t" r="r" b="b"/>
              <a:pathLst>
                <a:path w="11704" h="10880" extrusionOk="0">
                  <a:moveTo>
                    <a:pt x="5852" y="0"/>
                  </a:moveTo>
                  <a:cubicBezTo>
                    <a:pt x="2575" y="0"/>
                    <a:pt x="0" y="2453"/>
                    <a:pt x="0" y="5496"/>
                  </a:cubicBezTo>
                  <a:cubicBezTo>
                    <a:pt x="0" y="8427"/>
                    <a:pt x="2575" y="10880"/>
                    <a:pt x="5852" y="10880"/>
                  </a:cubicBezTo>
                  <a:cubicBezTo>
                    <a:pt x="9007" y="10880"/>
                    <a:pt x="11704" y="8427"/>
                    <a:pt x="11704" y="5496"/>
                  </a:cubicBezTo>
                  <a:cubicBezTo>
                    <a:pt x="11704" y="2453"/>
                    <a:pt x="9007" y="0"/>
                    <a:pt x="5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1357958" y="3306437"/>
              <a:ext cx="153522" cy="198002"/>
            </a:xfrm>
            <a:custGeom>
              <a:avLst/>
              <a:gdLst/>
              <a:ahLst/>
              <a:cxnLst/>
              <a:rect l="l" t="t" r="r" b="b"/>
              <a:pathLst>
                <a:path w="2454" h="3165" extrusionOk="0">
                  <a:moveTo>
                    <a:pt x="1751" y="2575"/>
                  </a:moveTo>
                  <a:lnTo>
                    <a:pt x="1751" y="2575"/>
                  </a:lnTo>
                  <a:cubicBezTo>
                    <a:pt x="1985" y="2809"/>
                    <a:pt x="2219" y="2931"/>
                    <a:pt x="2454" y="3165"/>
                  </a:cubicBezTo>
                  <a:lnTo>
                    <a:pt x="2454" y="3165"/>
                  </a:lnTo>
                  <a:cubicBezTo>
                    <a:pt x="2219" y="2931"/>
                    <a:pt x="1985" y="2809"/>
                    <a:pt x="1751" y="2575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13" y="590"/>
                    <a:pt x="347" y="1058"/>
                    <a:pt x="703" y="1405"/>
                  </a:cubicBezTo>
                  <a:lnTo>
                    <a:pt x="703" y="1405"/>
                  </a:lnTo>
                  <a:cubicBezTo>
                    <a:pt x="347" y="1058"/>
                    <a:pt x="113" y="590"/>
                    <a:pt x="1" y="0"/>
                  </a:cubicBezTo>
                  <a:close/>
                </a:path>
              </a:pathLst>
            </a:custGeom>
            <a:solidFill>
              <a:srgbClr val="F6EB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1467500" y="3467528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A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1511417" y="3504376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D0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1511417" y="3504376"/>
              <a:ext cx="139446" cy="44042"/>
            </a:xfrm>
            <a:custGeom>
              <a:avLst/>
              <a:gdLst/>
              <a:ahLst/>
              <a:cxnLst/>
              <a:rect l="l" t="t" r="r" b="b"/>
              <a:pathLst>
                <a:path w="2229" h="704" extrusionOk="0">
                  <a:moveTo>
                    <a:pt x="1" y="1"/>
                  </a:moveTo>
                  <a:lnTo>
                    <a:pt x="1" y="1"/>
                  </a:lnTo>
                  <a:cubicBezTo>
                    <a:pt x="590" y="347"/>
                    <a:pt x="1405" y="581"/>
                    <a:pt x="2229" y="703"/>
                  </a:cubicBezTo>
                  <a:lnTo>
                    <a:pt x="2229" y="703"/>
                  </a:lnTo>
                  <a:cubicBezTo>
                    <a:pt x="1405" y="581"/>
                    <a:pt x="590" y="347"/>
                    <a:pt x="1" y="1"/>
                  </a:cubicBezTo>
                  <a:close/>
                </a:path>
              </a:pathLst>
            </a:custGeom>
            <a:solidFill>
              <a:srgbClr val="DA94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1401875" y="3394271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D0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1401875" y="3394271"/>
              <a:ext cx="65688" cy="73320"/>
            </a:xfrm>
            <a:custGeom>
              <a:avLst/>
              <a:gdLst/>
              <a:ahLst/>
              <a:cxnLst/>
              <a:rect l="l" t="t" r="r" b="b"/>
              <a:pathLst>
                <a:path w="1050" h="1172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469"/>
                    <a:pt x="581" y="937"/>
                    <a:pt x="1049" y="1171"/>
                  </a:cubicBezTo>
                  <a:lnTo>
                    <a:pt x="1049" y="1171"/>
                  </a:lnTo>
                  <a:cubicBezTo>
                    <a:pt x="581" y="937"/>
                    <a:pt x="235" y="469"/>
                    <a:pt x="1" y="1"/>
                  </a:cubicBezTo>
                  <a:close/>
                </a:path>
              </a:pathLst>
            </a:custGeom>
            <a:solidFill>
              <a:srgbClr val="DA94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1350326" y="3284728"/>
              <a:ext cx="63" cy="7132"/>
            </a:xfrm>
            <a:custGeom>
              <a:avLst/>
              <a:gdLst/>
              <a:ahLst/>
              <a:cxnLst/>
              <a:rect l="l" t="t" r="r" b="b"/>
              <a:pathLst>
                <a:path w="1" h="114" extrusionOk="0"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13"/>
                  </a:moveTo>
                  <a:lnTo>
                    <a:pt x="1" y="113"/>
                  </a:lnTo>
                  <a:lnTo>
                    <a:pt x="1" y="113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A94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1357958" y="330643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D0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1350326" y="3291798"/>
              <a:ext cx="7695" cy="14702"/>
            </a:xfrm>
            <a:custGeom>
              <a:avLst/>
              <a:gdLst/>
              <a:ahLst/>
              <a:cxnLst/>
              <a:rect l="l" t="t" r="r" b="b"/>
              <a:pathLst>
                <a:path w="123" h="235" extrusionOk="0">
                  <a:moveTo>
                    <a:pt x="1" y="0"/>
                  </a:moveTo>
                  <a:cubicBezTo>
                    <a:pt x="1" y="122"/>
                    <a:pt x="1" y="122"/>
                    <a:pt x="123" y="234"/>
                  </a:cubicBezTo>
                  <a:lnTo>
                    <a:pt x="123" y="234"/>
                  </a:lnTo>
                  <a:cubicBezTo>
                    <a:pt x="1" y="122"/>
                    <a:pt x="1" y="122"/>
                    <a:pt x="1" y="0"/>
                  </a:cubicBezTo>
                  <a:close/>
                </a:path>
              </a:pathLst>
            </a:custGeom>
            <a:solidFill>
              <a:srgbClr val="DA94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1343319" y="3079783"/>
              <a:ext cx="307545" cy="468637"/>
            </a:xfrm>
            <a:custGeom>
              <a:avLst/>
              <a:gdLst/>
              <a:ahLst/>
              <a:cxnLst/>
              <a:rect l="l" t="t" r="r" b="b"/>
              <a:pathLst>
                <a:path w="4916" h="7491" extrusionOk="0">
                  <a:moveTo>
                    <a:pt x="469" y="0"/>
                  </a:moveTo>
                  <a:cubicBezTo>
                    <a:pt x="113" y="702"/>
                    <a:pt x="0" y="1404"/>
                    <a:pt x="0" y="2219"/>
                  </a:cubicBezTo>
                  <a:cubicBezTo>
                    <a:pt x="0" y="2575"/>
                    <a:pt x="0" y="2921"/>
                    <a:pt x="113" y="3277"/>
                  </a:cubicBezTo>
                  <a:lnTo>
                    <a:pt x="113" y="3389"/>
                  </a:lnTo>
                  <a:cubicBezTo>
                    <a:pt x="113" y="3511"/>
                    <a:pt x="113" y="3511"/>
                    <a:pt x="235" y="3623"/>
                  </a:cubicBezTo>
                  <a:cubicBezTo>
                    <a:pt x="347" y="4213"/>
                    <a:pt x="581" y="4681"/>
                    <a:pt x="937" y="5028"/>
                  </a:cubicBezTo>
                  <a:cubicBezTo>
                    <a:pt x="1171" y="5496"/>
                    <a:pt x="1517" y="5964"/>
                    <a:pt x="1985" y="6198"/>
                  </a:cubicBezTo>
                  <a:cubicBezTo>
                    <a:pt x="2219" y="6432"/>
                    <a:pt x="2453" y="6554"/>
                    <a:pt x="2688" y="6788"/>
                  </a:cubicBezTo>
                  <a:cubicBezTo>
                    <a:pt x="3277" y="7134"/>
                    <a:pt x="4092" y="7368"/>
                    <a:pt x="4916" y="7490"/>
                  </a:cubicBezTo>
                  <a:cubicBezTo>
                    <a:pt x="2341" y="5852"/>
                    <a:pt x="3156" y="2219"/>
                    <a:pt x="3624" y="702"/>
                  </a:cubicBezTo>
                  <a:cubicBezTo>
                    <a:pt x="2453" y="468"/>
                    <a:pt x="1405" y="346"/>
                    <a:pt x="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1035837" y="2146641"/>
              <a:ext cx="571110" cy="535764"/>
            </a:xfrm>
            <a:custGeom>
              <a:avLst/>
              <a:gdLst/>
              <a:ahLst/>
              <a:cxnLst/>
              <a:rect l="l" t="t" r="r" b="b"/>
              <a:pathLst>
                <a:path w="9129" h="8564" extrusionOk="0">
                  <a:moveTo>
                    <a:pt x="2287" y="1"/>
                  </a:moveTo>
                  <a:cubicBezTo>
                    <a:pt x="2022" y="1"/>
                    <a:pt x="1764" y="17"/>
                    <a:pt x="1517" y="48"/>
                  </a:cubicBezTo>
                  <a:cubicBezTo>
                    <a:pt x="1049" y="48"/>
                    <a:pt x="702" y="404"/>
                    <a:pt x="580" y="872"/>
                  </a:cubicBezTo>
                  <a:cubicBezTo>
                    <a:pt x="0" y="2623"/>
                    <a:pt x="234" y="5085"/>
                    <a:pt x="2219" y="7192"/>
                  </a:cubicBezTo>
                  <a:cubicBezTo>
                    <a:pt x="3272" y="8184"/>
                    <a:pt x="4239" y="8563"/>
                    <a:pt x="5073" y="8563"/>
                  </a:cubicBezTo>
                  <a:cubicBezTo>
                    <a:pt x="5908" y="8563"/>
                    <a:pt x="6610" y="8184"/>
                    <a:pt x="7134" y="7660"/>
                  </a:cubicBezTo>
                  <a:cubicBezTo>
                    <a:pt x="8305" y="6724"/>
                    <a:pt x="9129" y="5198"/>
                    <a:pt x="7490" y="2745"/>
                  </a:cubicBezTo>
                  <a:cubicBezTo>
                    <a:pt x="6068" y="713"/>
                    <a:pt x="4026" y="1"/>
                    <a:pt x="2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1035837" y="2215832"/>
              <a:ext cx="417088" cy="462381"/>
            </a:xfrm>
            <a:custGeom>
              <a:avLst/>
              <a:gdLst/>
              <a:ahLst/>
              <a:cxnLst/>
              <a:rect l="l" t="t" r="r" b="b"/>
              <a:pathLst>
                <a:path w="6667" h="7391" extrusionOk="0">
                  <a:moveTo>
                    <a:pt x="468" y="0"/>
                  </a:moveTo>
                  <a:cubicBezTo>
                    <a:pt x="0" y="1751"/>
                    <a:pt x="346" y="4092"/>
                    <a:pt x="2219" y="6086"/>
                  </a:cubicBezTo>
                  <a:cubicBezTo>
                    <a:pt x="3299" y="7031"/>
                    <a:pt x="4265" y="7391"/>
                    <a:pt x="5089" y="7391"/>
                  </a:cubicBezTo>
                  <a:cubicBezTo>
                    <a:pt x="5694" y="7391"/>
                    <a:pt x="6223" y="7197"/>
                    <a:pt x="6666" y="6900"/>
                  </a:cubicBezTo>
                  <a:cubicBezTo>
                    <a:pt x="5964" y="1751"/>
                    <a:pt x="2575" y="347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1811893" y="2146641"/>
              <a:ext cx="563540" cy="535764"/>
            </a:xfrm>
            <a:custGeom>
              <a:avLst/>
              <a:gdLst/>
              <a:ahLst/>
              <a:cxnLst/>
              <a:rect l="l" t="t" r="r" b="b"/>
              <a:pathLst>
                <a:path w="9008" h="8564" extrusionOk="0">
                  <a:moveTo>
                    <a:pt x="6721" y="1"/>
                  </a:moveTo>
                  <a:cubicBezTo>
                    <a:pt x="4984" y="1"/>
                    <a:pt x="2955" y="713"/>
                    <a:pt x="1639" y="2745"/>
                  </a:cubicBezTo>
                  <a:cubicBezTo>
                    <a:pt x="1" y="5198"/>
                    <a:pt x="703" y="6724"/>
                    <a:pt x="1873" y="7660"/>
                  </a:cubicBezTo>
                  <a:cubicBezTo>
                    <a:pt x="2458" y="8184"/>
                    <a:pt x="3161" y="8563"/>
                    <a:pt x="3980" y="8563"/>
                  </a:cubicBezTo>
                  <a:cubicBezTo>
                    <a:pt x="4799" y="8563"/>
                    <a:pt x="5735" y="8184"/>
                    <a:pt x="6789" y="7192"/>
                  </a:cubicBezTo>
                  <a:cubicBezTo>
                    <a:pt x="8895" y="5085"/>
                    <a:pt x="9008" y="2623"/>
                    <a:pt x="8539" y="872"/>
                  </a:cubicBezTo>
                  <a:cubicBezTo>
                    <a:pt x="8305" y="404"/>
                    <a:pt x="7959" y="48"/>
                    <a:pt x="7491" y="48"/>
                  </a:cubicBezTo>
                  <a:cubicBezTo>
                    <a:pt x="7243" y="17"/>
                    <a:pt x="6985" y="1"/>
                    <a:pt x="6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1958346" y="2215832"/>
              <a:ext cx="417088" cy="462381"/>
            </a:xfrm>
            <a:custGeom>
              <a:avLst/>
              <a:gdLst/>
              <a:ahLst/>
              <a:cxnLst/>
              <a:rect l="l" t="t" r="r" b="b"/>
              <a:pathLst>
                <a:path w="6667" h="7391" extrusionOk="0">
                  <a:moveTo>
                    <a:pt x="6198" y="0"/>
                  </a:moveTo>
                  <a:lnTo>
                    <a:pt x="6198" y="0"/>
                  </a:lnTo>
                  <a:cubicBezTo>
                    <a:pt x="4092" y="347"/>
                    <a:pt x="815" y="1751"/>
                    <a:pt x="0" y="6900"/>
                  </a:cubicBezTo>
                  <a:cubicBezTo>
                    <a:pt x="495" y="7197"/>
                    <a:pt x="1052" y="7391"/>
                    <a:pt x="1664" y="7391"/>
                  </a:cubicBezTo>
                  <a:cubicBezTo>
                    <a:pt x="2497" y="7391"/>
                    <a:pt x="3432" y="7031"/>
                    <a:pt x="4448" y="6086"/>
                  </a:cubicBezTo>
                  <a:cubicBezTo>
                    <a:pt x="6432" y="4092"/>
                    <a:pt x="6667" y="1751"/>
                    <a:pt x="6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1086761" y="2208199"/>
              <a:ext cx="1237687" cy="922572"/>
            </a:xfrm>
            <a:custGeom>
              <a:avLst/>
              <a:gdLst/>
              <a:ahLst/>
              <a:cxnLst/>
              <a:rect l="l" t="t" r="r" b="b"/>
              <a:pathLst>
                <a:path w="19784" h="14747" extrusionOk="0">
                  <a:moveTo>
                    <a:pt x="9953" y="0"/>
                  </a:moveTo>
                  <a:cubicBezTo>
                    <a:pt x="4448" y="0"/>
                    <a:pt x="1" y="3633"/>
                    <a:pt x="1" y="8193"/>
                  </a:cubicBezTo>
                  <a:cubicBezTo>
                    <a:pt x="1" y="12762"/>
                    <a:pt x="4448" y="14747"/>
                    <a:pt x="9953" y="14747"/>
                  </a:cubicBezTo>
                  <a:cubicBezTo>
                    <a:pt x="15449" y="14747"/>
                    <a:pt x="19784" y="12762"/>
                    <a:pt x="19784" y="8193"/>
                  </a:cubicBezTo>
                  <a:cubicBezTo>
                    <a:pt x="19784" y="3633"/>
                    <a:pt x="15449" y="0"/>
                    <a:pt x="9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1086761" y="2691411"/>
              <a:ext cx="63" cy="73258"/>
            </a:xfrm>
            <a:custGeom>
              <a:avLst/>
              <a:gdLst/>
              <a:ahLst/>
              <a:cxnLst/>
              <a:rect l="l" t="t" r="r" b="b"/>
              <a:pathLst>
                <a:path w="1" h="1171" extrusionOk="0">
                  <a:moveTo>
                    <a:pt x="1" y="1171"/>
                  </a:moveTo>
                  <a:lnTo>
                    <a:pt x="1" y="1171"/>
                  </a:lnTo>
                  <a:lnTo>
                    <a:pt x="1" y="1171"/>
                  </a:lnTo>
                  <a:close/>
                  <a:moveTo>
                    <a:pt x="1" y="1171"/>
                  </a:moveTo>
                  <a:lnTo>
                    <a:pt x="1" y="1171"/>
                  </a:lnTo>
                  <a:lnTo>
                    <a:pt x="1" y="1171"/>
                  </a:lnTo>
                  <a:close/>
                  <a:moveTo>
                    <a:pt x="1" y="1171"/>
                  </a:moveTo>
                  <a:lnTo>
                    <a:pt x="1" y="1171"/>
                  </a:lnTo>
                  <a:lnTo>
                    <a:pt x="1" y="1171"/>
                  </a:lnTo>
                  <a:close/>
                  <a:moveTo>
                    <a:pt x="1" y="1171"/>
                  </a:moveTo>
                  <a:lnTo>
                    <a:pt x="1" y="1171"/>
                  </a:lnTo>
                  <a:lnTo>
                    <a:pt x="1" y="1171"/>
                  </a:lnTo>
                  <a:close/>
                  <a:moveTo>
                    <a:pt x="1" y="1171"/>
                  </a:moveTo>
                  <a:lnTo>
                    <a:pt x="1" y="1171"/>
                  </a:lnTo>
                  <a:lnTo>
                    <a:pt x="1" y="1171"/>
                  </a:lnTo>
                  <a:close/>
                  <a:moveTo>
                    <a:pt x="1" y="1171"/>
                  </a:moveTo>
                  <a:lnTo>
                    <a:pt x="1" y="1171"/>
                  </a:lnTo>
                  <a:lnTo>
                    <a:pt x="1" y="1171"/>
                  </a:lnTo>
                  <a:close/>
                  <a:moveTo>
                    <a:pt x="1" y="1059"/>
                  </a:moveTo>
                  <a:lnTo>
                    <a:pt x="1" y="1059"/>
                  </a:lnTo>
                  <a:lnTo>
                    <a:pt x="1" y="1059"/>
                  </a:lnTo>
                  <a:close/>
                  <a:moveTo>
                    <a:pt x="1" y="1059"/>
                  </a:moveTo>
                  <a:lnTo>
                    <a:pt x="1" y="1059"/>
                  </a:lnTo>
                  <a:lnTo>
                    <a:pt x="1" y="1059"/>
                  </a:lnTo>
                  <a:close/>
                  <a:moveTo>
                    <a:pt x="1" y="1059"/>
                  </a:moveTo>
                  <a:lnTo>
                    <a:pt x="1" y="1059"/>
                  </a:lnTo>
                  <a:lnTo>
                    <a:pt x="1" y="1059"/>
                  </a:lnTo>
                  <a:close/>
                  <a:moveTo>
                    <a:pt x="1" y="1059"/>
                  </a:moveTo>
                  <a:lnTo>
                    <a:pt x="1" y="1059"/>
                  </a:lnTo>
                  <a:lnTo>
                    <a:pt x="1" y="1059"/>
                  </a:lnTo>
                  <a:close/>
                  <a:moveTo>
                    <a:pt x="1" y="1059"/>
                  </a:moveTo>
                  <a:lnTo>
                    <a:pt x="1" y="1059"/>
                  </a:lnTo>
                  <a:lnTo>
                    <a:pt x="1" y="1059"/>
                  </a:lnTo>
                  <a:close/>
                  <a:moveTo>
                    <a:pt x="1" y="1059"/>
                  </a:moveTo>
                  <a:lnTo>
                    <a:pt x="1" y="1059"/>
                  </a:lnTo>
                  <a:lnTo>
                    <a:pt x="1" y="1059"/>
                  </a:lnTo>
                  <a:close/>
                  <a:moveTo>
                    <a:pt x="1" y="1059"/>
                  </a:moveTo>
                  <a:lnTo>
                    <a:pt x="1" y="1059"/>
                  </a:lnTo>
                  <a:lnTo>
                    <a:pt x="1" y="1059"/>
                  </a:lnTo>
                  <a:close/>
                  <a:moveTo>
                    <a:pt x="1" y="937"/>
                  </a:moveTo>
                  <a:lnTo>
                    <a:pt x="1" y="937"/>
                  </a:lnTo>
                  <a:lnTo>
                    <a:pt x="1" y="937"/>
                  </a:lnTo>
                  <a:close/>
                  <a:moveTo>
                    <a:pt x="1" y="937"/>
                  </a:moveTo>
                  <a:lnTo>
                    <a:pt x="1" y="937"/>
                  </a:lnTo>
                  <a:lnTo>
                    <a:pt x="1" y="937"/>
                  </a:lnTo>
                  <a:close/>
                  <a:moveTo>
                    <a:pt x="1" y="937"/>
                  </a:moveTo>
                  <a:lnTo>
                    <a:pt x="1" y="937"/>
                  </a:lnTo>
                  <a:lnTo>
                    <a:pt x="1" y="937"/>
                  </a:lnTo>
                  <a:close/>
                  <a:moveTo>
                    <a:pt x="1" y="937"/>
                  </a:moveTo>
                  <a:lnTo>
                    <a:pt x="1" y="937"/>
                  </a:lnTo>
                  <a:lnTo>
                    <a:pt x="1" y="937"/>
                  </a:lnTo>
                  <a:close/>
                  <a:moveTo>
                    <a:pt x="1" y="937"/>
                  </a:moveTo>
                  <a:lnTo>
                    <a:pt x="1" y="937"/>
                  </a:lnTo>
                  <a:lnTo>
                    <a:pt x="1" y="937"/>
                  </a:lnTo>
                  <a:close/>
                  <a:moveTo>
                    <a:pt x="1" y="937"/>
                  </a:moveTo>
                  <a:lnTo>
                    <a:pt x="1" y="937"/>
                  </a:lnTo>
                  <a:lnTo>
                    <a:pt x="1" y="937"/>
                  </a:lnTo>
                  <a:close/>
                  <a:moveTo>
                    <a:pt x="1" y="937"/>
                  </a:moveTo>
                  <a:lnTo>
                    <a:pt x="1" y="937"/>
                  </a:lnTo>
                  <a:lnTo>
                    <a:pt x="1" y="937"/>
                  </a:lnTo>
                  <a:close/>
                  <a:moveTo>
                    <a:pt x="1" y="937"/>
                  </a:moveTo>
                  <a:lnTo>
                    <a:pt x="1" y="937"/>
                  </a:lnTo>
                  <a:lnTo>
                    <a:pt x="1" y="937"/>
                  </a:lnTo>
                  <a:close/>
                  <a:moveTo>
                    <a:pt x="1" y="937"/>
                  </a:moveTo>
                  <a:lnTo>
                    <a:pt x="1" y="937"/>
                  </a:lnTo>
                  <a:lnTo>
                    <a:pt x="1" y="937"/>
                  </a:lnTo>
                  <a:close/>
                  <a:moveTo>
                    <a:pt x="1" y="937"/>
                  </a:moveTo>
                  <a:lnTo>
                    <a:pt x="1" y="937"/>
                  </a:lnTo>
                  <a:lnTo>
                    <a:pt x="1" y="937"/>
                  </a:lnTo>
                  <a:close/>
                  <a:moveTo>
                    <a:pt x="1" y="825"/>
                  </a:moveTo>
                  <a:lnTo>
                    <a:pt x="1" y="825"/>
                  </a:lnTo>
                  <a:lnTo>
                    <a:pt x="1" y="825"/>
                  </a:lnTo>
                  <a:close/>
                  <a:moveTo>
                    <a:pt x="1" y="825"/>
                  </a:moveTo>
                  <a:lnTo>
                    <a:pt x="1" y="825"/>
                  </a:lnTo>
                  <a:lnTo>
                    <a:pt x="1" y="825"/>
                  </a:lnTo>
                  <a:close/>
                  <a:moveTo>
                    <a:pt x="1" y="825"/>
                  </a:moveTo>
                  <a:lnTo>
                    <a:pt x="1" y="825"/>
                  </a:lnTo>
                  <a:lnTo>
                    <a:pt x="1" y="825"/>
                  </a:lnTo>
                  <a:close/>
                  <a:moveTo>
                    <a:pt x="1" y="825"/>
                  </a:moveTo>
                  <a:lnTo>
                    <a:pt x="1" y="825"/>
                  </a:lnTo>
                  <a:lnTo>
                    <a:pt x="1" y="825"/>
                  </a:lnTo>
                  <a:close/>
                  <a:moveTo>
                    <a:pt x="1" y="825"/>
                  </a:moveTo>
                  <a:lnTo>
                    <a:pt x="1" y="825"/>
                  </a:lnTo>
                  <a:lnTo>
                    <a:pt x="1" y="825"/>
                  </a:lnTo>
                  <a:close/>
                  <a:moveTo>
                    <a:pt x="1" y="825"/>
                  </a:moveTo>
                  <a:lnTo>
                    <a:pt x="1" y="825"/>
                  </a:lnTo>
                  <a:lnTo>
                    <a:pt x="1" y="825"/>
                  </a:lnTo>
                  <a:close/>
                  <a:moveTo>
                    <a:pt x="1" y="825"/>
                  </a:moveTo>
                  <a:lnTo>
                    <a:pt x="1" y="825"/>
                  </a:lnTo>
                  <a:lnTo>
                    <a:pt x="1" y="825"/>
                  </a:lnTo>
                  <a:close/>
                  <a:moveTo>
                    <a:pt x="1" y="825"/>
                  </a:moveTo>
                  <a:lnTo>
                    <a:pt x="1" y="825"/>
                  </a:lnTo>
                  <a:lnTo>
                    <a:pt x="1" y="825"/>
                  </a:lnTo>
                  <a:close/>
                  <a:moveTo>
                    <a:pt x="1" y="703"/>
                  </a:moveTo>
                  <a:lnTo>
                    <a:pt x="1" y="825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590"/>
                  </a:moveTo>
                  <a:lnTo>
                    <a:pt x="1" y="590"/>
                  </a:lnTo>
                  <a:lnTo>
                    <a:pt x="1" y="590"/>
                  </a:lnTo>
                  <a:close/>
                  <a:moveTo>
                    <a:pt x="1" y="590"/>
                  </a:moveTo>
                  <a:lnTo>
                    <a:pt x="1" y="590"/>
                  </a:lnTo>
                  <a:lnTo>
                    <a:pt x="1" y="590"/>
                  </a:lnTo>
                  <a:close/>
                  <a:moveTo>
                    <a:pt x="1" y="590"/>
                  </a:moveTo>
                  <a:lnTo>
                    <a:pt x="1" y="590"/>
                  </a:lnTo>
                  <a:lnTo>
                    <a:pt x="1" y="590"/>
                  </a:lnTo>
                  <a:close/>
                  <a:moveTo>
                    <a:pt x="1" y="590"/>
                  </a:moveTo>
                  <a:lnTo>
                    <a:pt x="1" y="590"/>
                  </a:lnTo>
                  <a:lnTo>
                    <a:pt x="1" y="590"/>
                  </a:lnTo>
                  <a:close/>
                  <a:moveTo>
                    <a:pt x="1" y="590"/>
                  </a:moveTo>
                  <a:lnTo>
                    <a:pt x="1" y="590"/>
                  </a:lnTo>
                  <a:lnTo>
                    <a:pt x="1" y="590"/>
                  </a:lnTo>
                  <a:close/>
                  <a:moveTo>
                    <a:pt x="1" y="590"/>
                  </a:moveTo>
                  <a:lnTo>
                    <a:pt x="1" y="590"/>
                  </a:lnTo>
                  <a:lnTo>
                    <a:pt x="1" y="590"/>
                  </a:lnTo>
                  <a:close/>
                  <a:moveTo>
                    <a:pt x="1" y="590"/>
                  </a:moveTo>
                  <a:lnTo>
                    <a:pt x="1" y="590"/>
                  </a:lnTo>
                  <a:lnTo>
                    <a:pt x="1" y="590"/>
                  </a:lnTo>
                  <a:close/>
                  <a:moveTo>
                    <a:pt x="1" y="590"/>
                  </a:moveTo>
                  <a:lnTo>
                    <a:pt x="1" y="590"/>
                  </a:lnTo>
                  <a:lnTo>
                    <a:pt x="1" y="590"/>
                  </a:lnTo>
                  <a:close/>
                  <a:moveTo>
                    <a:pt x="1" y="469"/>
                  </a:moveTo>
                  <a:lnTo>
                    <a:pt x="1" y="590"/>
                  </a:lnTo>
                  <a:lnTo>
                    <a:pt x="1" y="469"/>
                  </a:lnTo>
                  <a:close/>
                  <a:moveTo>
                    <a:pt x="1" y="469"/>
                  </a:moveTo>
                  <a:lnTo>
                    <a:pt x="1" y="469"/>
                  </a:lnTo>
                  <a:lnTo>
                    <a:pt x="1" y="469"/>
                  </a:lnTo>
                  <a:close/>
                  <a:moveTo>
                    <a:pt x="1" y="469"/>
                  </a:moveTo>
                  <a:lnTo>
                    <a:pt x="1" y="469"/>
                  </a:lnTo>
                  <a:lnTo>
                    <a:pt x="1" y="469"/>
                  </a:lnTo>
                  <a:close/>
                  <a:moveTo>
                    <a:pt x="1" y="469"/>
                  </a:moveTo>
                  <a:lnTo>
                    <a:pt x="1" y="469"/>
                  </a:lnTo>
                  <a:lnTo>
                    <a:pt x="1" y="469"/>
                  </a:lnTo>
                  <a:close/>
                  <a:moveTo>
                    <a:pt x="1" y="469"/>
                  </a:moveTo>
                  <a:lnTo>
                    <a:pt x="1" y="469"/>
                  </a:lnTo>
                  <a:lnTo>
                    <a:pt x="1" y="469"/>
                  </a:lnTo>
                  <a:close/>
                  <a:moveTo>
                    <a:pt x="1" y="469"/>
                  </a:moveTo>
                  <a:lnTo>
                    <a:pt x="1" y="469"/>
                  </a:lnTo>
                  <a:lnTo>
                    <a:pt x="1" y="469"/>
                  </a:lnTo>
                  <a:close/>
                  <a:moveTo>
                    <a:pt x="1" y="469"/>
                  </a:moveTo>
                  <a:lnTo>
                    <a:pt x="1" y="469"/>
                  </a:lnTo>
                  <a:lnTo>
                    <a:pt x="1" y="469"/>
                  </a:lnTo>
                  <a:close/>
                  <a:moveTo>
                    <a:pt x="1" y="469"/>
                  </a:moveTo>
                  <a:lnTo>
                    <a:pt x="1" y="469"/>
                  </a:lnTo>
                  <a:lnTo>
                    <a:pt x="1" y="469"/>
                  </a:lnTo>
                  <a:close/>
                  <a:moveTo>
                    <a:pt x="1" y="356"/>
                  </a:moveTo>
                  <a:lnTo>
                    <a:pt x="1" y="469"/>
                  </a:lnTo>
                  <a:lnTo>
                    <a:pt x="1" y="356"/>
                  </a:lnTo>
                  <a:close/>
                  <a:moveTo>
                    <a:pt x="1" y="356"/>
                  </a:moveTo>
                  <a:lnTo>
                    <a:pt x="1" y="356"/>
                  </a:lnTo>
                  <a:lnTo>
                    <a:pt x="1" y="356"/>
                  </a:lnTo>
                  <a:close/>
                  <a:moveTo>
                    <a:pt x="1" y="356"/>
                  </a:moveTo>
                  <a:lnTo>
                    <a:pt x="1" y="356"/>
                  </a:lnTo>
                  <a:lnTo>
                    <a:pt x="1" y="356"/>
                  </a:lnTo>
                  <a:close/>
                  <a:moveTo>
                    <a:pt x="1" y="356"/>
                  </a:moveTo>
                  <a:lnTo>
                    <a:pt x="1" y="356"/>
                  </a:lnTo>
                  <a:lnTo>
                    <a:pt x="1" y="356"/>
                  </a:lnTo>
                  <a:close/>
                  <a:moveTo>
                    <a:pt x="1" y="356"/>
                  </a:moveTo>
                  <a:lnTo>
                    <a:pt x="1" y="356"/>
                  </a:lnTo>
                  <a:lnTo>
                    <a:pt x="1" y="356"/>
                  </a:lnTo>
                  <a:close/>
                  <a:moveTo>
                    <a:pt x="1" y="356"/>
                  </a:moveTo>
                  <a:lnTo>
                    <a:pt x="1" y="356"/>
                  </a:lnTo>
                  <a:lnTo>
                    <a:pt x="1" y="356"/>
                  </a:lnTo>
                  <a:close/>
                  <a:moveTo>
                    <a:pt x="1" y="235"/>
                  </a:moveTo>
                  <a:lnTo>
                    <a:pt x="1" y="356"/>
                  </a:lnTo>
                  <a:lnTo>
                    <a:pt x="1" y="235"/>
                  </a:lnTo>
                  <a:close/>
                  <a:moveTo>
                    <a:pt x="1" y="235"/>
                  </a:moveTo>
                  <a:lnTo>
                    <a:pt x="1" y="235"/>
                  </a:lnTo>
                  <a:lnTo>
                    <a:pt x="1" y="235"/>
                  </a:lnTo>
                  <a:close/>
                  <a:moveTo>
                    <a:pt x="1" y="235"/>
                  </a:moveTo>
                  <a:lnTo>
                    <a:pt x="1" y="235"/>
                  </a:lnTo>
                  <a:lnTo>
                    <a:pt x="1" y="235"/>
                  </a:lnTo>
                  <a:close/>
                  <a:moveTo>
                    <a:pt x="1" y="235"/>
                  </a:moveTo>
                  <a:lnTo>
                    <a:pt x="1" y="235"/>
                  </a:lnTo>
                  <a:lnTo>
                    <a:pt x="1" y="235"/>
                  </a:lnTo>
                  <a:close/>
                  <a:moveTo>
                    <a:pt x="1" y="235"/>
                  </a:moveTo>
                  <a:lnTo>
                    <a:pt x="1" y="235"/>
                  </a:lnTo>
                  <a:lnTo>
                    <a:pt x="1" y="235"/>
                  </a:lnTo>
                  <a:close/>
                  <a:moveTo>
                    <a:pt x="1" y="235"/>
                  </a:moveTo>
                  <a:lnTo>
                    <a:pt x="1" y="235"/>
                  </a:lnTo>
                  <a:lnTo>
                    <a:pt x="1" y="235"/>
                  </a:lnTo>
                  <a:close/>
                  <a:moveTo>
                    <a:pt x="1" y="122"/>
                  </a:move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122"/>
                  </a:move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122"/>
                  </a:move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122"/>
                  </a:move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122"/>
                  </a:moveTo>
                  <a:lnTo>
                    <a:pt x="1" y="122"/>
                  </a:lnTo>
                  <a:lnTo>
                    <a:pt x="1" y="12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6EB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1086761" y="2281394"/>
              <a:ext cx="483276" cy="842370"/>
            </a:xfrm>
            <a:custGeom>
              <a:avLst/>
              <a:gdLst/>
              <a:ahLst/>
              <a:cxnLst/>
              <a:rect l="l" t="t" r="r" b="b"/>
              <a:pathLst>
                <a:path w="7725" h="13465" extrusionOk="0">
                  <a:moveTo>
                    <a:pt x="4570" y="1"/>
                  </a:moveTo>
                  <a:lnTo>
                    <a:pt x="4570" y="1"/>
                  </a:lnTo>
                  <a:cubicBezTo>
                    <a:pt x="1995" y="1405"/>
                    <a:pt x="122" y="3868"/>
                    <a:pt x="1" y="6555"/>
                  </a:cubicBezTo>
                  <a:lnTo>
                    <a:pt x="1" y="6676"/>
                  </a:lnTo>
                  <a:lnTo>
                    <a:pt x="1" y="6789"/>
                  </a:lnTo>
                  <a:lnTo>
                    <a:pt x="1" y="6910"/>
                  </a:lnTo>
                  <a:lnTo>
                    <a:pt x="1" y="7023"/>
                  </a:lnTo>
                  <a:lnTo>
                    <a:pt x="1" y="7144"/>
                  </a:lnTo>
                  <a:lnTo>
                    <a:pt x="1" y="7257"/>
                  </a:lnTo>
                  <a:lnTo>
                    <a:pt x="1" y="7379"/>
                  </a:lnTo>
                  <a:lnTo>
                    <a:pt x="1" y="7491"/>
                  </a:lnTo>
                  <a:lnTo>
                    <a:pt x="1" y="7613"/>
                  </a:lnTo>
                  <a:lnTo>
                    <a:pt x="1" y="7725"/>
                  </a:lnTo>
                  <a:cubicBezTo>
                    <a:pt x="469" y="11124"/>
                    <a:pt x="3633" y="12996"/>
                    <a:pt x="7725" y="13464"/>
                  </a:cubicBezTo>
                  <a:cubicBezTo>
                    <a:pt x="1405" y="9597"/>
                    <a:pt x="2229" y="4570"/>
                    <a:pt x="45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1569974" y="2647494"/>
              <a:ext cx="205072" cy="175794"/>
            </a:xfrm>
            <a:custGeom>
              <a:avLst/>
              <a:gdLst/>
              <a:ahLst/>
              <a:cxnLst/>
              <a:rect l="l" t="t" r="r" b="b"/>
              <a:pathLst>
                <a:path w="3278" h="2810" extrusionOk="0">
                  <a:moveTo>
                    <a:pt x="1171" y="0"/>
                  </a:moveTo>
                  <a:lnTo>
                    <a:pt x="1171" y="356"/>
                  </a:lnTo>
                  <a:cubicBezTo>
                    <a:pt x="1171" y="703"/>
                    <a:pt x="937" y="703"/>
                    <a:pt x="825" y="824"/>
                  </a:cubicBezTo>
                  <a:cubicBezTo>
                    <a:pt x="235" y="937"/>
                    <a:pt x="1" y="1527"/>
                    <a:pt x="235" y="2107"/>
                  </a:cubicBezTo>
                  <a:cubicBezTo>
                    <a:pt x="357" y="2575"/>
                    <a:pt x="703" y="2809"/>
                    <a:pt x="1171" y="2809"/>
                  </a:cubicBezTo>
                  <a:cubicBezTo>
                    <a:pt x="1293" y="2809"/>
                    <a:pt x="1405" y="2809"/>
                    <a:pt x="1527" y="2697"/>
                  </a:cubicBezTo>
                  <a:cubicBezTo>
                    <a:pt x="2810" y="2341"/>
                    <a:pt x="3278" y="1171"/>
                    <a:pt x="3278" y="356"/>
                  </a:cubicBezTo>
                  <a:cubicBezTo>
                    <a:pt x="3278" y="234"/>
                    <a:pt x="3165" y="122"/>
                    <a:pt x="3165" y="0"/>
                  </a:cubicBezTo>
                  <a:cubicBezTo>
                    <a:pt x="2931" y="234"/>
                    <a:pt x="2576" y="356"/>
                    <a:pt x="2229" y="356"/>
                  </a:cubicBezTo>
                  <a:cubicBezTo>
                    <a:pt x="1761" y="356"/>
                    <a:pt x="1405" y="234"/>
                    <a:pt x="1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1680079" y="2647494"/>
              <a:ext cx="51049" cy="22334"/>
            </a:xfrm>
            <a:custGeom>
              <a:avLst/>
              <a:gdLst/>
              <a:ahLst/>
              <a:cxnLst/>
              <a:rect l="l" t="t" r="r" b="b"/>
              <a:pathLst>
                <a:path w="816" h="357" extrusionOk="0">
                  <a:moveTo>
                    <a:pt x="469" y="0"/>
                  </a:moveTo>
                  <a:cubicBezTo>
                    <a:pt x="235" y="0"/>
                    <a:pt x="113" y="122"/>
                    <a:pt x="1" y="356"/>
                  </a:cubicBezTo>
                  <a:lnTo>
                    <a:pt x="816" y="356"/>
                  </a:lnTo>
                  <a:cubicBezTo>
                    <a:pt x="816" y="122"/>
                    <a:pt x="581" y="0"/>
                    <a:pt x="469" y="0"/>
                  </a:cubicBezTo>
                  <a:close/>
                </a:path>
              </a:pathLst>
            </a:custGeom>
            <a:solidFill>
              <a:srgbClr val="E5C6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1613953" y="2669766"/>
              <a:ext cx="117175" cy="109543"/>
            </a:xfrm>
            <a:custGeom>
              <a:avLst/>
              <a:gdLst/>
              <a:ahLst/>
              <a:cxnLst/>
              <a:rect l="l" t="t" r="r" b="b"/>
              <a:pathLst>
                <a:path w="1873" h="1751" extrusionOk="0">
                  <a:moveTo>
                    <a:pt x="1058" y="0"/>
                  </a:moveTo>
                  <a:cubicBezTo>
                    <a:pt x="1058" y="347"/>
                    <a:pt x="936" y="815"/>
                    <a:pt x="356" y="1049"/>
                  </a:cubicBezTo>
                  <a:cubicBezTo>
                    <a:pt x="122" y="1171"/>
                    <a:pt x="0" y="1283"/>
                    <a:pt x="122" y="1517"/>
                  </a:cubicBezTo>
                  <a:cubicBezTo>
                    <a:pt x="122" y="1751"/>
                    <a:pt x="356" y="1751"/>
                    <a:pt x="468" y="1751"/>
                  </a:cubicBezTo>
                  <a:lnTo>
                    <a:pt x="590" y="1751"/>
                  </a:lnTo>
                  <a:cubicBezTo>
                    <a:pt x="1404" y="1517"/>
                    <a:pt x="1873" y="936"/>
                    <a:pt x="1873" y="113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1291770" y="2640488"/>
              <a:ext cx="219711" cy="182800"/>
            </a:xfrm>
            <a:custGeom>
              <a:avLst/>
              <a:gdLst/>
              <a:ahLst/>
              <a:cxnLst/>
              <a:rect l="l" t="t" r="r" b="b"/>
              <a:pathLst>
                <a:path w="3512" h="2922" extrusionOk="0">
                  <a:moveTo>
                    <a:pt x="1761" y="0"/>
                  </a:moveTo>
                  <a:cubicBezTo>
                    <a:pt x="824" y="0"/>
                    <a:pt x="1" y="702"/>
                    <a:pt x="1" y="1404"/>
                  </a:cubicBezTo>
                  <a:cubicBezTo>
                    <a:pt x="1" y="2219"/>
                    <a:pt x="824" y="2921"/>
                    <a:pt x="1761" y="2921"/>
                  </a:cubicBezTo>
                  <a:cubicBezTo>
                    <a:pt x="2809" y="2921"/>
                    <a:pt x="3512" y="2219"/>
                    <a:pt x="3512" y="1404"/>
                  </a:cubicBezTo>
                  <a:cubicBezTo>
                    <a:pt x="3512" y="702"/>
                    <a:pt x="2809" y="0"/>
                    <a:pt x="1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1899790" y="2640488"/>
              <a:ext cx="226717" cy="182800"/>
            </a:xfrm>
            <a:custGeom>
              <a:avLst/>
              <a:gdLst/>
              <a:ahLst/>
              <a:cxnLst/>
              <a:rect l="l" t="t" r="r" b="b"/>
              <a:pathLst>
                <a:path w="3624" h="2922" extrusionOk="0">
                  <a:moveTo>
                    <a:pt x="1751" y="0"/>
                  </a:moveTo>
                  <a:cubicBezTo>
                    <a:pt x="815" y="0"/>
                    <a:pt x="0" y="702"/>
                    <a:pt x="0" y="1404"/>
                  </a:cubicBezTo>
                  <a:cubicBezTo>
                    <a:pt x="0" y="2219"/>
                    <a:pt x="815" y="2921"/>
                    <a:pt x="1751" y="2921"/>
                  </a:cubicBezTo>
                  <a:cubicBezTo>
                    <a:pt x="2809" y="2921"/>
                    <a:pt x="3623" y="2219"/>
                    <a:pt x="3623" y="1404"/>
                  </a:cubicBezTo>
                  <a:cubicBezTo>
                    <a:pt x="3623" y="702"/>
                    <a:pt x="2809" y="0"/>
                    <a:pt x="1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1636162" y="2925698"/>
              <a:ext cx="761543" cy="454936"/>
            </a:xfrm>
            <a:custGeom>
              <a:avLst/>
              <a:gdLst/>
              <a:ahLst/>
              <a:cxnLst/>
              <a:rect l="l" t="t" r="r" b="b"/>
              <a:pathLst>
                <a:path w="12173" h="7272" extrusionOk="0">
                  <a:moveTo>
                    <a:pt x="8774" y="1"/>
                  </a:moveTo>
                  <a:cubicBezTo>
                    <a:pt x="8661" y="1"/>
                    <a:pt x="8540" y="122"/>
                    <a:pt x="8427" y="235"/>
                  </a:cubicBezTo>
                  <a:cubicBezTo>
                    <a:pt x="8306" y="591"/>
                    <a:pt x="8071" y="825"/>
                    <a:pt x="7725" y="937"/>
                  </a:cubicBezTo>
                  <a:lnTo>
                    <a:pt x="7491" y="937"/>
                  </a:lnTo>
                  <a:cubicBezTo>
                    <a:pt x="7491" y="937"/>
                    <a:pt x="7369" y="1059"/>
                    <a:pt x="7369" y="1171"/>
                  </a:cubicBezTo>
                  <a:cubicBezTo>
                    <a:pt x="7135" y="1639"/>
                    <a:pt x="6789" y="1995"/>
                    <a:pt x="6321" y="2229"/>
                  </a:cubicBezTo>
                  <a:cubicBezTo>
                    <a:pt x="6113" y="2311"/>
                    <a:pt x="5892" y="2350"/>
                    <a:pt x="5672" y="2350"/>
                  </a:cubicBezTo>
                  <a:cubicBezTo>
                    <a:pt x="5266" y="2350"/>
                    <a:pt x="4864" y="2219"/>
                    <a:pt x="4560" y="1995"/>
                  </a:cubicBezTo>
                  <a:cubicBezTo>
                    <a:pt x="4513" y="1895"/>
                    <a:pt x="4443" y="1858"/>
                    <a:pt x="4360" y="1858"/>
                  </a:cubicBezTo>
                  <a:cubicBezTo>
                    <a:pt x="4249" y="1858"/>
                    <a:pt x="4114" y="1925"/>
                    <a:pt x="3980" y="1995"/>
                  </a:cubicBezTo>
                  <a:cubicBezTo>
                    <a:pt x="3624" y="2341"/>
                    <a:pt x="3390" y="2697"/>
                    <a:pt x="3156" y="3044"/>
                  </a:cubicBezTo>
                  <a:cubicBezTo>
                    <a:pt x="3156" y="3165"/>
                    <a:pt x="3044" y="3165"/>
                    <a:pt x="3044" y="3165"/>
                  </a:cubicBezTo>
                  <a:cubicBezTo>
                    <a:pt x="2576" y="2931"/>
                    <a:pt x="1873" y="2809"/>
                    <a:pt x="1171" y="2809"/>
                  </a:cubicBezTo>
                  <a:cubicBezTo>
                    <a:pt x="469" y="2809"/>
                    <a:pt x="1" y="3512"/>
                    <a:pt x="235" y="4102"/>
                  </a:cubicBezTo>
                  <a:lnTo>
                    <a:pt x="1171" y="6676"/>
                  </a:lnTo>
                  <a:cubicBezTo>
                    <a:pt x="1319" y="7043"/>
                    <a:pt x="1699" y="7272"/>
                    <a:pt x="2077" y="7272"/>
                  </a:cubicBezTo>
                  <a:cubicBezTo>
                    <a:pt x="2297" y="7272"/>
                    <a:pt x="2516" y="7195"/>
                    <a:pt x="2688" y="7023"/>
                  </a:cubicBezTo>
                  <a:cubicBezTo>
                    <a:pt x="3278" y="6555"/>
                    <a:pt x="3746" y="6086"/>
                    <a:pt x="3980" y="5618"/>
                  </a:cubicBezTo>
                  <a:lnTo>
                    <a:pt x="4092" y="5618"/>
                  </a:lnTo>
                  <a:cubicBezTo>
                    <a:pt x="4593" y="5840"/>
                    <a:pt x="5196" y="5956"/>
                    <a:pt x="5866" y="5956"/>
                  </a:cubicBezTo>
                  <a:cubicBezTo>
                    <a:pt x="6613" y="5956"/>
                    <a:pt x="7442" y="5812"/>
                    <a:pt x="8306" y="5506"/>
                  </a:cubicBezTo>
                  <a:cubicBezTo>
                    <a:pt x="10646" y="4570"/>
                    <a:pt x="12172" y="2809"/>
                    <a:pt x="11704" y="1405"/>
                  </a:cubicBezTo>
                  <a:cubicBezTo>
                    <a:pt x="11348" y="469"/>
                    <a:pt x="10178" y="1"/>
                    <a:pt x="87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1657870" y="3167616"/>
              <a:ext cx="139446" cy="161155"/>
            </a:xfrm>
            <a:custGeom>
              <a:avLst/>
              <a:gdLst/>
              <a:ahLst/>
              <a:cxnLst/>
              <a:rect l="l" t="t" r="r" b="b"/>
              <a:pathLst>
                <a:path w="2229" h="2576" extrusionOk="0">
                  <a:moveTo>
                    <a:pt x="1171" y="0"/>
                  </a:moveTo>
                  <a:lnTo>
                    <a:pt x="0" y="469"/>
                  </a:lnTo>
                  <a:lnTo>
                    <a:pt x="234" y="1171"/>
                  </a:lnTo>
                  <a:lnTo>
                    <a:pt x="1405" y="815"/>
                  </a:lnTo>
                  <a:cubicBezTo>
                    <a:pt x="1639" y="703"/>
                    <a:pt x="1760" y="469"/>
                    <a:pt x="1639" y="235"/>
                  </a:cubicBezTo>
                  <a:cubicBezTo>
                    <a:pt x="1639" y="113"/>
                    <a:pt x="1526" y="0"/>
                    <a:pt x="1292" y="0"/>
                  </a:cubicBezTo>
                  <a:close/>
                  <a:moveTo>
                    <a:pt x="1639" y="1405"/>
                  </a:moveTo>
                  <a:lnTo>
                    <a:pt x="468" y="1873"/>
                  </a:lnTo>
                  <a:lnTo>
                    <a:pt x="702" y="2575"/>
                  </a:lnTo>
                  <a:lnTo>
                    <a:pt x="1994" y="2107"/>
                  </a:lnTo>
                  <a:cubicBezTo>
                    <a:pt x="2107" y="2107"/>
                    <a:pt x="2229" y="1873"/>
                    <a:pt x="2107" y="1639"/>
                  </a:cubicBezTo>
                  <a:cubicBezTo>
                    <a:pt x="2107" y="1517"/>
                    <a:pt x="1994" y="1405"/>
                    <a:pt x="1760" y="1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713653" y="2549651"/>
              <a:ext cx="527193" cy="713309"/>
            </a:xfrm>
            <a:custGeom>
              <a:avLst/>
              <a:gdLst/>
              <a:ahLst/>
              <a:cxnLst/>
              <a:rect l="l" t="t" r="r" b="b"/>
              <a:pathLst>
                <a:path w="8427" h="11402" extrusionOk="0">
                  <a:moveTo>
                    <a:pt x="2214" y="0"/>
                  </a:moveTo>
                  <a:cubicBezTo>
                    <a:pt x="1968" y="0"/>
                    <a:pt x="1733" y="52"/>
                    <a:pt x="1517" y="160"/>
                  </a:cubicBezTo>
                  <a:cubicBezTo>
                    <a:pt x="113" y="750"/>
                    <a:pt x="1" y="3203"/>
                    <a:pt x="1049" y="5431"/>
                  </a:cubicBezTo>
                  <a:cubicBezTo>
                    <a:pt x="1751" y="6948"/>
                    <a:pt x="2809" y="8118"/>
                    <a:pt x="3858" y="8474"/>
                  </a:cubicBezTo>
                  <a:cubicBezTo>
                    <a:pt x="3858" y="8474"/>
                    <a:pt x="3980" y="8586"/>
                    <a:pt x="3980" y="8708"/>
                  </a:cubicBezTo>
                  <a:cubicBezTo>
                    <a:pt x="3858" y="9176"/>
                    <a:pt x="3746" y="9757"/>
                    <a:pt x="3858" y="10581"/>
                  </a:cubicBezTo>
                  <a:cubicBezTo>
                    <a:pt x="3858" y="11024"/>
                    <a:pt x="4267" y="11401"/>
                    <a:pt x="4723" y="11401"/>
                  </a:cubicBezTo>
                  <a:cubicBezTo>
                    <a:pt x="4864" y="11401"/>
                    <a:pt x="5010" y="11365"/>
                    <a:pt x="5150" y="11283"/>
                  </a:cubicBezTo>
                  <a:lnTo>
                    <a:pt x="7603" y="10225"/>
                  </a:lnTo>
                  <a:cubicBezTo>
                    <a:pt x="8193" y="9878"/>
                    <a:pt x="8427" y="9055"/>
                    <a:pt x="7959" y="8586"/>
                  </a:cubicBezTo>
                  <a:cubicBezTo>
                    <a:pt x="7369" y="8118"/>
                    <a:pt x="6901" y="7772"/>
                    <a:pt x="6433" y="7538"/>
                  </a:cubicBezTo>
                  <a:cubicBezTo>
                    <a:pt x="6320" y="7416"/>
                    <a:pt x="6320" y="7416"/>
                    <a:pt x="6320" y="7304"/>
                  </a:cubicBezTo>
                  <a:cubicBezTo>
                    <a:pt x="6554" y="6836"/>
                    <a:pt x="6554" y="6133"/>
                    <a:pt x="6433" y="5431"/>
                  </a:cubicBezTo>
                  <a:cubicBezTo>
                    <a:pt x="6433" y="5197"/>
                    <a:pt x="6320" y="5075"/>
                    <a:pt x="6086" y="5075"/>
                  </a:cubicBezTo>
                  <a:cubicBezTo>
                    <a:pt x="5995" y="5091"/>
                    <a:pt x="5902" y="5099"/>
                    <a:pt x="5808" y="5099"/>
                  </a:cubicBezTo>
                  <a:cubicBezTo>
                    <a:pt x="5178" y="5099"/>
                    <a:pt x="4515" y="4750"/>
                    <a:pt x="4214" y="4139"/>
                  </a:cubicBezTo>
                  <a:cubicBezTo>
                    <a:pt x="3980" y="3437"/>
                    <a:pt x="4092" y="2501"/>
                    <a:pt x="4682" y="2033"/>
                  </a:cubicBezTo>
                  <a:cubicBezTo>
                    <a:pt x="4916" y="1920"/>
                    <a:pt x="4916" y="1686"/>
                    <a:pt x="4794" y="1564"/>
                  </a:cubicBezTo>
                  <a:cubicBezTo>
                    <a:pt x="3987" y="577"/>
                    <a:pt x="3036" y="0"/>
                    <a:pt x="2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1130678" y="3196894"/>
              <a:ext cx="43980" cy="14702"/>
            </a:xfrm>
            <a:custGeom>
              <a:avLst/>
              <a:gdLst/>
              <a:ahLst/>
              <a:cxnLst/>
              <a:rect l="l" t="t" r="r" b="b"/>
              <a:pathLst>
                <a:path w="703" h="235" extrusionOk="0">
                  <a:moveTo>
                    <a:pt x="703" y="1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rgbClr val="D596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1094393" y="3109060"/>
              <a:ext cx="80264" cy="102536"/>
            </a:xfrm>
            <a:custGeom>
              <a:avLst/>
              <a:gdLst/>
              <a:ahLst/>
              <a:cxnLst/>
              <a:rect l="l" t="t" r="r" b="b"/>
              <a:pathLst>
                <a:path w="1283" h="1639" extrusionOk="0">
                  <a:moveTo>
                    <a:pt x="234" y="0"/>
                  </a:moveTo>
                  <a:cubicBezTo>
                    <a:pt x="113" y="113"/>
                    <a:pt x="0" y="347"/>
                    <a:pt x="113" y="468"/>
                  </a:cubicBezTo>
                  <a:lnTo>
                    <a:pt x="581" y="1639"/>
                  </a:lnTo>
                  <a:lnTo>
                    <a:pt x="1283" y="1405"/>
                  </a:lnTo>
                  <a:lnTo>
                    <a:pt x="815" y="234"/>
                  </a:lnTo>
                  <a:cubicBezTo>
                    <a:pt x="702" y="113"/>
                    <a:pt x="581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1050476" y="3247881"/>
              <a:ext cx="7069" cy="7632"/>
            </a:xfrm>
            <a:custGeom>
              <a:avLst/>
              <a:gdLst/>
              <a:ahLst/>
              <a:cxnLst/>
              <a:rect l="l" t="t" r="r" b="b"/>
              <a:pathLst>
                <a:path w="113" h="122" extrusionOk="0">
                  <a:moveTo>
                    <a:pt x="112" y="0"/>
                  </a:moveTo>
                  <a:lnTo>
                    <a:pt x="0" y="122"/>
                  </a:lnTo>
                  <a:lnTo>
                    <a:pt x="0" y="12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1057483" y="3233242"/>
              <a:ext cx="36973" cy="14702"/>
            </a:xfrm>
            <a:custGeom>
              <a:avLst/>
              <a:gdLst/>
              <a:ahLst/>
              <a:cxnLst/>
              <a:rect l="l" t="t" r="r" b="b"/>
              <a:pathLst>
                <a:path w="591" h="235" extrusionOk="0">
                  <a:moveTo>
                    <a:pt x="590" y="0"/>
                  </a:moveTo>
                  <a:lnTo>
                    <a:pt x="0" y="234"/>
                  </a:lnTo>
                  <a:lnTo>
                    <a:pt x="0" y="234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D596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1013565" y="3145345"/>
              <a:ext cx="80890" cy="110168"/>
            </a:xfrm>
            <a:custGeom>
              <a:avLst/>
              <a:gdLst/>
              <a:ahLst/>
              <a:cxnLst/>
              <a:rect l="l" t="t" r="r" b="b"/>
              <a:pathLst>
                <a:path w="1293" h="1761" extrusionOk="0">
                  <a:moveTo>
                    <a:pt x="234" y="1"/>
                  </a:moveTo>
                  <a:cubicBezTo>
                    <a:pt x="122" y="122"/>
                    <a:pt x="0" y="356"/>
                    <a:pt x="122" y="591"/>
                  </a:cubicBezTo>
                  <a:lnTo>
                    <a:pt x="590" y="1761"/>
                  </a:lnTo>
                  <a:lnTo>
                    <a:pt x="702" y="1639"/>
                  </a:lnTo>
                  <a:lnTo>
                    <a:pt x="1292" y="1405"/>
                  </a:lnTo>
                  <a:lnTo>
                    <a:pt x="824" y="235"/>
                  </a:lnTo>
                  <a:cubicBezTo>
                    <a:pt x="702" y="122"/>
                    <a:pt x="590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2016902" y="3125076"/>
              <a:ext cx="205072" cy="247612"/>
            </a:xfrm>
            <a:custGeom>
              <a:avLst/>
              <a:gdLst/>
              <a:ahLst/>
              <a:cxnLst/>
              <a:rect l="l" t="t" r="r" b="b"/>
              <a:pathLst>
                <a:path w="3278" h="3958" extrusionOk="0">
                  <a:moveTo>
                    <a:pt x="1420" y="1"/>
                  </a:moveTo>
                  <a:cubicBezTo>
                    <a:pt x="1253" y="1"/>
                    <a:pt x="1087" y="30"/>
                    <a:pt x="937" y="91"/>
                  </a:cubicBezTo>
                  <a:cubicBezTo>
                    <a:pt x="235" y="325"/>
                    <a:pt x="1" y="1149"/>
                    <a:pt x="235" y="1729"/>
                  </a:cubicBezTo>
                  <a:cubicBezTo>
                    <a:pt x="469" y="2197"/>
                    <a:pt x="581" y="2553"/>
                    <a:pt x="581" y="2899"/>
                  </a:cubicBezTo>
                  <a:cubicBezTo>
                    <a:pt x="703" y="3489"/>
                    <a:pt x="1283" y="3957"/>
                    <a:pt x="1873" y="3957"/>
                  </a:cubicBezTo>
                  <a:lnTo>
                    <a:pt x="2107" y="3957"/>
                  </a:lnTo>
                  <a:cubicBezTo>
                    <a:pt x="2809" y="3836"/>
                    <a:pt x="3278" y="3133"/>
                    <a:pt x="3156" y="2553"/>
                  </a:cubicBezTo>
                  <a:cubicBezTo>
                    <a:pt x="3043" y="1963"/>
                    <a:pt x="2809" y="1261"/>
                    <a:pt x="2575" y="680"/>
                  </a:cubicBezTo>
                  <a:cubicBezTo>
                    <a:pt x="2402" y="243"/>
                    <a:pt x="1903" y="1"/>
                    <a:pt x="1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684375" y="2117175"/>
              <a:ext cx="1734976" cy="1687181"/>
            </a:xfrm>
            <a:custGeom>
              <a:avLst/>
              <a:gdLst/>
              <a:ahLst/>
              <a:cxnLst/>
              <a:rect l="l" t="t" r="r" b="b"/>
              <a:pathLst>
                <a:path w="27733" h="26969" extrusionOk="0">
                  <a:moveTo>
                    <a:pt x="8036" y="815"/>
                  </a:moveTo>
                  <a:cubicBezTo>
                    <a:pt x="9286" y="815"/>
                    <a:pt x="10500" y="1270"/>
                    <a:pt x="11470" y="2045"/>
                  </a:cubicBezTo>
                  <a:cubicBezTo>
                    <a:pt x="10880" y="2279"/>
                    <a:pt x="10412" y="2513"/>
                    <a:pt x="9944" y="2860"/>
                  </a:cubicBezTo>
                  <a:cubicBezTo>
                    <a:pt x="8773" y="1924"/>
                    <a:pt x="7603" y="1455"/>
                    <a:pt x="6667" y="1221"/>
                  </a:cubicBezTo>
                  <a:cubicBezTo>
                    <a:pt x="6788" y="1109"/>
                    <a:pt x="6901" y="875"/>
                    <a:pt x="7256" y="875"/>
                  </a:cubicBezTo>
                  <a:cubicBezTo>
                    <a:pt x="7517" y="835"/>
                    <a:pt x="7777" y="815"/>
                    <a:pt x="8036" y="815"/>
                  </a:cubicBezTo>
                  <a:close/>
                  <a:moveTo>
                    <a:pt x="24731" y="815"/>
                  </a:moveTo>
                  <a:cubicBezTo>
                    <a:pt x="24990" y="815"/>
                    <a:pt x="25252" y="835"/>
                    <a:pt x="25514" y="875"/>
                  </a:cubicBezTo>
                  <a:cubicBezTo>
                    <a:pt x="25748" y="875"/>
                    <a:pt x="25982" y="1109"/>
                    <a:pt x="26094" y="1221"/>
                  </a:cubicBezTo>
                  <a:cubicBezTo>
                    <a:pt x="25158" y="1455"/>
                    <a:pt x="23875" y="1924"/>
                    <a:pt x="22817" y="2860"/>
                  </a:cubicBezTo>
                  <a:cubicBezTo>
                    <a:pt x="22349" y="2513"/>
                    <a:pt x="21769" y="2279"/>
                    <a:pt x="21301" y="2045"/>
                  </a:cubicBezTo>
                  <a:cubicBezTo>
                    <a:pt x="22270" y="1270"/>
                    <a:pt x="23477" y="815"/>
                    <a:pt x="24731" y="815"/>
                  </a:cubicBezTo>
                  <a:close/>
                  <a:moveTo>
                    <a:pt x="6433" y="2045"/>
                  </a:moveTo>
                  <a:lnTo>
                    <a:pt x="6433" y="2045"/>
                  </a:lnTo>
                  <a:cubicBezTo>
                    <a:pt x="7256" y="2279"/>
                    <a:pt x="8305" y="2626"/>
                    <a:pt x="9241" y="3328"/>
                  </a:cubicBezTo>
                  <a:cubicBezTo>
                    <a:pt x="9241" y="3450"/>
                    <a:pt x="9129" y="3450"/>
                    <a:pt x="9129" y="3562"/>
                  </a:cubicBezTo>
                  <a:cubicBezTo>
                    <a:pt x="8193" y="4264"/>
                    <a:pt x="7491" y="4966"/>
                    <a:pt x="7022" y="5903"/>
                  </a:cubicBezTo>
                  <a:cubicBezTo>
                    <a:pt x="6198" y="4386"/>
                    <a:pt x="6198" y="2982"/>
                    <a:pt x="6433" y="2045"/>
                  </a:cubicBezTo>
                  <a:close/>
                  <a:moveTo>
                    <a:pt x="26328" y="2045"/>
                  </a:moveTo>
                  <a:cubicBezTo>
                    <a:pt x="26450" y="2982"/>
                    <a:pt x="26450" y="4386"/>
                    <a:pt x="25626" y="5903"/>
                  </a:cubicBezTo>
                  <a:cubicBezTo>
                    <a:pt x="25158" y="4966"/>
                    <a:pt x="24456" y="4264"/>
                    <a:pt x="23641" y="3562"/>
                  </a:cubicBezTo>
                  <a:lnTo>
                    <a:pt x="23407" y="3328"/>
                  </a:lnTo>
                  <a:cubicBezTo>
                    <a:pt x="24456" y="2626"/>
                    <a:pt x="25392" y="2279"/>
                    <a:pt x="26328" y="2045"/>
                  </a:cubicBezTo>
                  <a:close/>
                  <a:moveTo>
                    <a:pt x="12640" y="7073"/>
                  </a:moveTo>
                  <a:cubicBezTo>
                    <a:pt x="11938" y="7073"/>
                    <a:pt x="11470" y="7663"/>
                    <a:pt x="11470" y="8243"/>
                  </a:cubicBezTo>
                  <a:cubicBezTo>
                    <a:pt x="11470" y="8477"/>
                    <a:pt x="11582" y="8711"/>
                    <a:pt x="11816" y="8711"/>
                  </a:cubicBezTo>
                  <a:cubicBezTo>
                    <a:pt x="12050" y="8711"/>
                    <a:pt x="12172" y="8477"/>
                    <a:pt x="12172" y="8243"/>
                  </a:cubicBezTo>
                  <a:cubicBezTo>
                    <a:pt x="12172" y="8009"/>
                    <a:pt x="12406" y="7897"/>
                    <a:pt x="12640" y="7897"/>
                  </a:cubicBezTo>
                  <a:cubicBezTo>
                    <a:pt x="12752" y="7897"/>
                    <a:pt x="12986" y="8009"/>
                    <a:pt x="12986" y="8243"/>
                  </a:cubicBezTo>
                  <a:cubicBezTo>
                    <a:pt x="12986" y="8477"/>
                    <a:pt x="13108" y="8711"/>
                    <a:pt x="13342" y="8711"/>
                  </a:cubicBezTo>
                  <a:cubicBezTo>
                    <a:pt x="13576" y="8711"/>
                    <a:pt x="13810" y="8477"/>
                    <a:pt x="13810" y="8243"/>
                  </a:cubicBezTo>
                  <a:cubicBezTo>
                    <a:pt x="13810" y="7663"/>
                    <a:pt x="13221" y="7073"/>
                    <a:pt x="12640" y="7073"/>
                  </a:cubicBezTo>
                  <a:close/>
                  <a:moveTo>
                    <a:pt x="20130" y="7073"/>
                  </a:moveTo>
                  <a:cubicBezTo>
                    <a:pt x="19428" y="7073"/>
                    <a:pt x="18960" y="7663"/>
                    <a:pt x="18960" y="8243"/>
                  </a:cubicBezTo>
                  <a:cubicBezTo>
                    <a:pt x="18960" y="8477"/>
                    <a:pt x="19072" y="8711"/>
                    <a:pt x="19306" y="8711"/>
                  </a:cubicBezTo>
                  <a:cubicBezTo>
                    <a:pt x="19540" y="8711"/>
                    <a:pt x="19774" y="8477"/>
                    <a:pt x="19774" y="8243"/>
                  </a:cubicBezTo>
                  <a:cubicBezTo>
                    <a:pt x="19774" y="8009"/>
                    <a:pt x="19896" y="7897"/>
                    <a:pt x="20130" y="7897"/>
                  </a:cubicBezTo>
                  <a:cubicBezTo>
                    <a:pt x="20364" y="7897"/>
                    <a:pt x="20477" y="8009"/>
                    <a:pt x="20477" y="8243"/>
                  </a:cubicBezTo>
                  <a:cubicBezTo>
                    <a:pt x="20477" y="8477"/>
                    <a:pt x="20711" y="8711"/>
                    <a:pt x="20832" y="8711"/>
                  </a:cubicBezTo>
                  <a:cubicBezTo>
                    <a:pt x="21066" y="8711"/>
                    <a:pt x="21301" y="8477"/>
                    <a:pt x="21301" y="8243"/>
                  </a:cubicBezTo>
                  <a:cubicBezTo>
                    <a:pt x="21301" y="7663"/>
                    <a:pt x="20711" y="7073"/>
                    <a:pt x="20130" y="7073"/>
                  </a:cubicBezTo>
                  <a:close/>
                  <a:moveTo>
                    <a:pt x="15346" y="8040"/>
                  </a:moveTo>
                  <a:cubicBezTo>
                    <a:pt x="15243" y="8040"/>
                    <a:pt x="15154" y="8070"/>
                    <a:pt x="15093" y="8131"/>
                  </a:cubicBezTo>
                  <a:cubicBezTo>
                    <a:pt x="14859" y="8243"/>
                    <a:pt x="14859" y="8477"/>
                    <a:pt x="15093" y="8711"/>
                  </a:cubicBezTo>
                  <a:cubicBezTo>
                    <a:pt x="15327" y="9067"/>
                    <a:pt x="15795" y="9301"/>
                    <a:pt x="16385" y="9301"/>
                  </a:cubicBezTo>
                  <a:cubicBezTo>
                    <a:pt x="16853" y="9301"/>
                    <a:pt x="17321" y="9067"/>
                    <a:pt x="17668" y="8711"/>
                  </a:cubicBezTo>
                  <a:cubicBezTo>
                    <a:pt x="17790" y="8477"/>
                    <a:pt x="17790" y="8243"/>
                    <a:pt x="17668" y="8131"/>
                  </a:cubicBezTo>
                  <a:cubicBezTo>
                    <a:pt x="17551" y="8070"/>
                    <a:pt x="17434" y="8040"/>
                    <a:pt x="17332" y="8040"/>
                  </a:cubicBezTo>
                  <a:cubicBezTo>
                    <a:pt x="17230" y="8040"/>
                    <a:pt x="17144" y="8070"/>
                    <a:pt x="17087" y="8131"/>
                  </a:cubicBezTo>
                  <a:cubicBezTo>
                    <a:pt x="16853" y="8365"/>
                    <a:pt x="16619" y="8477"/>
                    <a:pt x="16385" y="8477"/>
                  </a:cubicBezTo>
                  <a:cubicBezTo>
                    <a:pt x="16029" y="8477"/>
                    <a:pt x="15795" y="8365"/>
                    <a:pt x="15683" y="8131"/>
                  </a:cubicBezTo>
                  <a:cubicBezTo>
                    <a:pt x="15566" y="8070"/>
                    <a:pt x="15449" y="8040"/>
                    <a:pt x="15346" y="8040"/>
                  </a:cubicBezTo>
                  <a:close/>
                  <a:moveTo>
                    <a:pt x="10491" y="9133"/>
                  </a:moveTo>
                  <a:cubicBezTo>
                    <a:pt x="9913" y="9133"/>
                    <a:pt x="9227" y="9215"/>
                    <a:pt x="8895" y="9301"/>
                  </a:cubicBezTo>
                  <a:cubicBezTo>
                    <a:pt x="8661" y="9301"/>
                    <a:pt x="8539" y="9535"/>
                    <a:pt x="8539" y="9769"/>
                  </a:cubicBezTo>
                  <a:cubicBezTo>
                    <a:pt x="8661" y="9882"/>
                    <a:pt x="8773" y="10004"/>
                    <a:pt x="8895" y="10004"/>
                  </a:cubicBezTo>
                  <a:lnTo>
                    <a:pt x="9007" y="10004"/>
                  </a:lnTo>
                  <a:cubicBezTo>
                    <a:pt x="9475" y="9882"/>
                    <a:pt x="10533" y="9882"/>
                    <a:pt x="11002" y="9882"/>
                  </a:cubicBezTo>
                  <a:cubicBezTo>
                    <a:pt x="11046" y="9905"/>
                    <a:pt x="11086" y="9915"/>
                    <a:pt x="11122" y="9915"/>
                  </a:cubicBezTo>
                  <a:cubicBezTo>
                    <a:pt x="11278" y="9915"/>
                    <a:pt x="11371" y="9725"/>
                    <a:pt x="11470" y="9535"/>
                  </a:cubicBezTo>
                  <a:cubicBezTo>
                    <a:pt x="11470" y="9414"/>
                    <a:pt x="11348" y="9180"/>
                    <a:pt x="11114" y="9180"/>
                  </a:cubicBezTo>
                  <a:cubicBezTo>
                    <a:pt x="10945" y="9147"/>
                    <a:pt x="10727" y="9133"/>
                    <a:pt x="10491" y="9133"/>
                  </a:cubicBezTo>
                  <a:close/>
                  <a:moveTo>
                    <a:pt x="22223" y="9133"/>
                  </a:moveTo>
                  <a:cubicBezTo>
                    <a:pt x="21988" y="9133"/>
                    <a:pt x="21783" y="9147"/>
                    <a:pt x="21647" y="9180"/>
                  </a:cubicBezTo>
                  <a:cubicBezTo>
                    <a:pt x="21413" y="9180"/>
                    <a:pt x="21179" y="9414"/>
                    <a:pt x="21301" y="9535"/>
                  </a:cubicBezTo>
                  <a:cubicBezTo>
                    <a:pt x="21301" y="9769"/>
                    <a:pt x="21535" y="9882"/>
                    <a:pt x="21647" y="9882"/>
                  </a:cubicBezTo>
                  <a:cubicBezTo>
                    <a:pt x="22115" y="9882"/>
                    <a:pt x="23285" y="9882"/>
                    <a:pt x="23641" y="10004"/>
                  </a:cubicBezTo>
                  <a:lnTo>
                    <a:pt x="23754" y="10004"/>
                  </a:lnTo>
                  <a:cubicBezTo>
                    <a:pt x="23875" y="10004"/>
                    <a:pt x="24109" y="9882"/>
                    <a:pt x="24109" y="9769"/>
                  </a:cubicBezTo>
                  <a:cubicBezTo>
                    <a:pt x="24222" y="9535"/>
                    <a:pt x="24109" y="9301"/>
                    <a:pt x="23875" y="9301"/>
                  </a:cubicBezTo>
                  <a:cubicBezTo>
                    <a:pt x="23543" y="9215"/>
                    <a:pt x="22796" y="9133"/>
                    <a:pt x="22223" y="9133"/>
                  </a:cubicBezTo>
                  <a:close/>
                  <a:moveTo>
                    <a:pt x="2861" y="8433"/>
                  </a:moveTo>
                  <a:cubicBezTo>
                    <a:pt x="2701" y="8433"/>
                    <a:pt x="2575" y="8540"/>
                    <a:pt x="2575" y="8711"/>
                  </a:cubicBezTo>
                  <a:lnTo>
                    <a:pt x="2453" y="8711"/>
                  </a:lnTo>
                  <a:cubicBezTo>
                    <a:pt x="2219" y="8711"/>
                    <a:pt x="1985" y="8711"/>
                    <a:pt x="1985" y="8946"/>
                  </a:cubicBezTo>
                  <a:cubicBezTo>
                    <a:pt x="1873" y="9180"/>
                    <a:pt x="1985" y="9414"/>
                    <a:pt x="2219" y="9535"/>
                  </a:cubicBezTo>
                  <a:cubicBezTo>
                    <a:pt x="2107" y="9769"/>
                    <a:pt x="2219" y="10004"/>
                    <a:pt x="2453" y="10116"/>
                  </a:cubicBezTo>
                  <a:lnTo>
                    <a:pt x="2575" y="10116"/>
                  </a:lnTo>
                  <a:cubicBezTo>
                    <a:pt x="2809" y="10116"/>
                    <a:pt x="2922" y="10004"/>
                    <a:pt x="2922" y="9882"/>
                  </a:cubicBezTo>
                  <a:lnTo>
                    <a:pt x="3043" y="9769"/>
                  </a:lnTo>
                  <a:cubicBezTo>
                    <a:pt x="3156" y="9769"/>
                    <a:pt x="3156" y="9882"/>
                    <a:pt x="3156" y="9882"/>
                  </a:cubicBezTo>
                  <a:cubicBezTo>
                    <a:pt x="3390" y="9882"/>
                    <a:pt x="3511" y="9769"/>
                    <a:pt x="3624" y="9535"/>
                  </a:cubicBezTo>
                  <a:cubicBezTo>
                    <a:pt x="3624" y="9414"/>
                    <a:pt x="3511" y="9180"/>
                    <a:pt x="3390" y="9067"/>
                  </a:cubicBezTo>
                  <a:lnTo>
                    <a:pt x="3277" y="9067"/>
                  </a:lnTo>
                  <a:lnTo>
                    <a:pt x="3277" y="8946"/>
                  </a:lnTo>
                  <a:cubicBezTo>
                    <a:pt x="3390" y="8711"/>
                    <a:pt x="3277" y="8477"/>
                    <a:pt x="3043" y="8477"/>
                  </a:cubicBezTo>
                  <a:cubicBezTo>
                    <a:pt x="2981" y="8447"/>
                    <a:pt x="2919" y="8433"/>
                    <a:pt x="2861" y="8433"/>
                  </a:cubicBezTo>
                  <a:close/>
                  <a:moveTo>
                    <a:pt x="11348" y="10472"/>
                  </a:moveTo>
                  <a:cubicBezTo>
                    <a:pt x="10768" y="10584"/>
                    <a:pt x="9710" y="11174"/>
                    <a:pt x="9241" y="11408"/>
                  </a:cubicBezTo>
                  <a:cubicBezTo>
                    <a:pt x="9129" y="11642"/>
                    <a:pt x="9129" y="11876"/>
                    <a:pt x="9241" y="11988"/>
                  </a:cubicBezTo>
                  <a:cubicBezTo>
                    <a:pt x="9241" y="12110"/>
                    <a:pt x="9363" y="12222"/>
                    <a:pt x="9475" y="12222"/>
                  </a:cubicBezTo>
                  <a:cubicBezTo>
                    <a:pt x="9597" y="12222"/>
                    <a:pt x="9710" y="12110"/>
                    <a:pt x="9710" y="12110"/>
                  </a:cubicBezTo>
                  <a:cubicBezTo>
                    <a:pt x="10065" y="11876"/>
                    <a:pt x="11002" y="11408"/>
                    <a:pt x="11470" y="11286"/>
                  </a:cubicBezTo>
                  <a:cubicBezTo>
                    <a:pt x="11704" y="11174"/>
                    <a:pt x="11816" y="10940"/>
                    <a:pt x="11816" y="10706"/>
                  </a:cubicBezTo>
                  <a:cubicBezTo>
                    <a:pt x="11704" y="10584"/>
                    <a:pt x="11470" y="10472"/>
                    <a:pt x="11348" y="10472"/>
                  </a:cubicBezTo>
                  <a:close/>
                  <a:moveTo>
                    <a:pt x="21413" y="10472"/>
                  </a:moveTo>
                  <a:cubicBezTo>
                    <a:pt x="21179" y="10472"/>
                    <a:pt x="20945" y="10584"/>
                    <a:pt x="20945" y="10706"/>
                  </a:cubicBezTo>
                  <a:cubicBezTo>
                    <a:pt x="20832" y="10940"/>
                    <a:pt x="20945" y="11174"/>
                    <a:pt x="21179" y="11286"/>
                  </a:cubicBezTo>
                  <a:cubicBezTo>
                    <a:pt x="21647" y="11408"/>
                    <a:pt x="22583" y="11876"/>
                    <a:pt x="22939" y="12110"/>
                  </a:cubicBezTo>
                  <a:cubicBezTo>
                    <a:pt x="23051" y="12110"/>
                    <a:pt x="23051" y="12222"/>
                    <a:pt x="23173" y="12222"/>
                  </a:cubicBezTo>
                  <a:cubicBezTo>
                    <a:pt x="23285" y="12222"/>
                    <a:pt x="23407" y="12110"/>
                    <a:pt x="23520" y="11988"/>
                  </a:cubicBezTo>
                  <a:cubicBezTo>
                    <a:pt x="23641" y="11876"/>
                    <a:pt x="23641" y="11642"/>
                    <a:pt x="23407" y="11408"/>
                  </a:cubicBezTo>
                  <a:cubicBezTo>
                    <a:pt x="23051" y="11174"/>
                    <a:pt x="22003" y="10584"/>
                    <a:pt x="21413" y="10472"/>
                  </a:cubicBezTo>
                  <a:close/>
                  <a:moveTo>
                    <a:pt x="25046" y="14095"/>
                  </a:moveTo>
                  <a:cubicBezTo>
                    <a:pt x="24812" y="14095"/>
                    <a:pt x="24578" y="14095"/>
                    <a:pt x="24456" y="14329"/>
                  </a:cubicBezTo>
                  <a:lnTo>
                    <a:pt x="24456" y="14451"/>
                  </a:lnTo>
                  <a:lnTo>
                    <a:pt x="24343" y="14329"/>
                  </a:lnTo>
                  <a:cubicBezTo>
                    <a:pt x="24222" y="14329"/>
                    <a:pt x="23988" y="14329"/>
                    <a:pt x="23875" y="14563"/>
                  </a:cubicBezTo>
                  <a:cubicBezTo>
                    <a:pt x="23754" y="14797"/>
                    <a:pt x="23875" y="15031"/>
                    <a:pt x="24109" y="15153"/>
                  </a:cubicBezTo>
                  <a:lnTo>
                    <a:pt x="24109" y="15265"/>
                  </a:lnTo>
                  <a:cubicBezTo>
                    <a:pt x="23988" y="15387"/>
                    <a:pt x="24109" y="15621"/>
                    <a:pt x="24343" y="15733"/>
                  </a:cubicBezTo>
                  <a:lnTo>
                    <a:pt x="24456" y="15733"/>
                  </a:lnTo>
                  <a:cubicBezTo>
                    <a:pt x="24578" y="15733"/>
                    <a:pt x="24690" y="15733"/>
                    <a:pt x="24812" y="15499"/>
                  </a:cubicBezTo>
                  <a:lnTo>
                    <a:pt x="25046" y="15499"/>
                  </a:lnTo>
                  <a:cubicBezTo>
                    <a:pt x="25280" y="15499"/>
                    <a:pt x="25392" y="15499"/>
                    <a:pt x="25392" y="15265"/>
                  </a:cubicBezTo>
                  <a:cubicBezTo>
                    <a:pt x="25514" y="15153"/>
                    <a:pt x="25514" y="14919"/>
                    <a:pt x="25280" y="14797"/>
                  </a:cubicBezTo>
                  <a:lnTo>
                    <a:pt x="25158" y="14797"/>
                  </a:lnTo>
                  <a:lnTo>
                    <a:pt x="25158" y="14685"/>
                  </a:lnTo>
                  <a:cubicBezTo>
                    <a:pt x="25280" y="14451"/>
                    <a:pt x="25280" y="14217"/>
                    <a:pt x="25046" y="14095"/>
                  </a:cubicBezTo>
                  <a:close/>
                  <a:moveTo>
                    <a:pt x="7369" y="13393"/>
                  </a:moveTo>
                  <a:cubicBezTo>
                    <a:pt x="8071" y="14329"/>
                    <a:pt x="9129" y="15031"/>
                    <a:pt x="10533" y="15621"/>
                  </a:cubicBezTo>
                  <a:cubicBezTo>
                    <a:pt x="10412" y="15733"/>
                    <a:pt x="10412" y="15855"/>
                    <a:pt x="10299" y="16089"/>
                  </a:cubicBezTo>
                  <a:cubicBezTo>
                    <a:pt x="10178" y="16089"/>
                    <a:pt x="9944" y="16202"/>
                    <a:pt x="9597" y="16202"/>
                  </a:cubicBezTo>
                  <a:cubicBezTo>
                    <a:pt x="9536" y="16262"/>
                    <a:pt x="9447" y="16293"/>
                    <a:pt x="9344" y="16293"/>
                  </a:cubicBezTo>
                  <a:cubicBezTo>
                    <a:pt x="9241" y="16293"/>
                    <a:pt x="9124" y="16262"/>
                    <a:pt x="9007" y="16202"/>
                  </a:cubicBezTo>
                  <a:cubicBezTo>
                    <a:pt x="9007" y="15855"/>
                    <a:pt x="8895" y="15499"/>
                    <a:pt x="8661" y="15265"/>
                  </a:cubicBezTo>
                  <a:cubicBezTo>
                    <a:pt x="8193" y="14797"/>
                    <a:pt x="7725" y="14451"/>
                    <a:pt x="7256" y="14217"/>
                  </a:cubicBezTo>
                  <a:cubicBezTo>
                    <a:pt x="7256" y="13983"/>
                    <a:pt x="7369" y="13749"/>
                    <a:pt x="7369" y="13393"/>
                  </a:cubicBezTo>
                  <a:close/>
                  <a:moveTo>
                    <a:pt x="2687" y="7307"/>
                  </a:moveTo>
                  <a:cubicBezTo>
                    <a:pt x="3277" y="7307"/>
                    <a:pt x="4214" y="7897"/>
                    <a:pt x="4916" y="8711"/>
                  </a:cubicBezTo>
                  <a:cubicBezTo>
                    <a:pt x="4214" y="9301"/>
                    <a:pt x="3980" y="10350"/>
                    <a:pt x="4326" y="11174"/>
                  </a:cubicBezTo>
                  <a:cubicBezTo>
                    <a:pt x="4753" y="11917"/>
                    <a:pt x="5475" y="12472"/>
                    <a:pt x="6309" y="12472"/>
                  </a:cubicBezTo>
                  <a:cubicBezTo>
                    <a:pt x="6390" y="12472"/>
                    <a:pt x="6472" y="12467"/>
                    <a:pt x="6554" y="12457"/>
                  </a:cubicBezTo>
                  <a:lnTo>
                    <a:pt x="6554" y="12457"/>
                  </a:lnTo>
                  <a:cubicBezTo>
                    <a:pt x="6667" y="13046"/>
                    <a:pt x="6554" y="13627"/>
                    <a:pt x="6433" y="14095"/>
                  </a:cubicBezTo>
                  <a:cubicBezTo>
                    <a:pt x="6320" y="14329"/>
                    <a:pt x="6433" y="14685"/>
                    <a:pt x="6667" y="14797"/>
                  </a:cubicBezTo>
                  <a:cubicBezTo>
                    <a:pt x="7022" y="14919"/>
                    <a:pt x="7603" y="15265"/>
                    <a:pt x="8071" y="15855"/>
                  </a:cubicBezTo>
                  <a:cubicBezTo>
                    <a:pt x="8193" y="15968"/>
                    <a:pt x="8305" y="16089"/>
                    <a:pt x="8193" y="16323"/>
                  </a:cubicBezTo>
                  <a:cubicBezTo>
                    <a:pt x="8193" y="16557"/>
                    <a:pt x="8071" y="16670"/>
                    <a:pt x="7959" y="16791"/>
                  </a:cubicBezTo>
                  <a:lnTo>
                    <a:pt x="5852" y="17728"/>
                  </a:lnTo>
                  <a:lnTo>
                    <a:pt x="5496" y="17840"/>
                  </a:lnTo>
                  <a:cubicBezTo>
                    <a:pt x="5440" y="17901"/>
                    <a:pt x="5354" y="17931"/>
                    <a:pt x="5252" y="17931"/>
                  </a:cubicBezTo>
                  <a:cubicBezTo>
                    <a:pt x="5150" y="17931"/>
                    <a:pt x="5033" y="17901"/>
                    <a:pt x="4916" y="17840"/>
                  </a:cubicBezTo>
                  <a:cubicBezTo>
                    <a:pt x="4794" y="17728"/>
                    <a:pt x="4682" y="17606"/>
                    <a:pt x="4682" y="17372"/>
                  </a:cubicBezTo>
                  <a:cubicBezTo>
                    <a:pt x="4560" y="16670"/>
                    <a:pt x="4682" y="16089"/>
                    <a:pt x="4794" y="15621"/>
                  </a:cubicBezTo>
                  <a:cubicBezTo>
                    <a:pt x="4794" y="15387"/>
                    <a:pt x="4682" y="15153"/>
                    <a:pt x="4448" y="15031"/>
                  </a:cubicBezTo>
                  <a:cubicBezTo>
                    <a:pt x="3511" y="14685"/>
                    <a:pt x="2453" y="13627"/>
                    <a:pt x="1873" y="12222"/>
                  </a:cubicBezTo>
                  <a:cubicBezTo>
                    <a:pt x="937" y="10116"/>
                    <a:pt x="1049" y="8009"/>
                    <a:pt x="2107" y="7429"/>
                  </a:cubicBezTo>
                  <a:cubicBezTo>
                    <a:pt x="2219" y="7429"/>
                    <a:pt x="2453" y="7307"/>
                    <a:pt x="2687" y="7307"/>
                  </a:cubicBezTo>
                  <a:close/>
                  <a:moveTo>
                    <a:pt x="10178" y="17026"/>
                  </a:moveTo>
                  <a:lnTo>
                    <a:pt x="10178" y="17606"/>
                  </a:lnTo>
                  <a:cubicBezTo>
                    <a:pt x="10178" y="17962"/>
                    <a:pt x="10178" y="18308"/>
                    <a:pt x="10299" y="18776"/>
                  </a:cubicBezTo>
                  <a:lnTo>
                    <a:pt x="9363" y="18776"/>
                  </a:lnTo>
                  <a:cubicBezTo>
                    <a:pt x="8427" y="18776"/>
                    <a:pt x="7491" y="18542"/>
                    <a:pt x="6788" y="18196"/>
                  </a:cubicBezTo>
                  <a:lnTo>
                    <a:pt x="8305" y="17494"/>
                  </a:lnTo>
                  <a:cubicBezTo>
                    <a:pt x="8427" y="17372"/>
                    <a:pt x="8661" y="17260"/>
                    <a:pt x="8773" y="17026"/>
                  </a:cubicBezTo>
                  <a:close/>
                  <a:moveTo>
                    <a:pt x="22705" y="16436"/>
                  </a:moveTo>
                  <a:cubicBezTo>
                    <a:pt x="23051" y="16436"/>
                    <a:pt x="23407" y="16670"/>
                    <a:pt x="23520" y="17026"/>
                  </a:cubicBezTo>
                  <a:cubicBezTo>
                    <a:pt x="23641" y="17372"/>
                    <a:pt x="23875" y="17728"/>
                    <a:pt x="23875" y="18074"/>
                  </a:cubicBezTo>
                  <a:cubicBezTo>
                    <a:pt x="23988" y="18308"/>
                    <a:pt x="23988" y="18542"/>
                    <a:pt x="23988" y="18664"/>
                  </a:cubicBezTo>
                  <a:cubicBezTo>
                    <a:pt x="24109" y="18898"/>
                    <a:pt x="23988" y="19132"/>
                    <a:pt x="23875" y="19366"/>
                  </a:cubicBezTo>
                  <a:cubicBezTo>
                    <a:pt x="23754" y="19479"/>
                    <a:pt x="23520" y="19600"/>
                    <a:pt x="23285" y="19713"/>
                  </a:cubicBezTo>
                  <a:lnTo>
                    <a:pt x="23173" y="19713"/>
                  </a:lnTo>
                  <a:cubicBezTo>
                    <a:pt x="22817" y="19713"/>
                    <a:pt x="22471" y="19366"/>
                    <a:pt x="22349" y="19010"/>
                  </a:cubicBezTo>
                  <a:lnTo>
                    <a:pt x="22349" y="18898"/>
                  </a:lnTo>
                  <a:cubicBezTo>
                    <a:pt x="22349" y="18898"/>
                    <a:pt x="22349" y="18776"/>
                    <a:pt x="22237" y="18664"/>
                  </a:cubicBezTo>
                  <a:cubicBezTo>
                    <a:pt x="22237" y="18430"/>
                    <a:pt x="22115" y="18074"/>
                    <a:pt x="21881" y="17728"/>
                  </a:cubicBezTo>
                  <a:cubicBezTo>
                    <a:pt x="21769" y="17260"/>
                    <a:pt x="21881" y="16791"/>
                    <a:pt x="22349" y="16557"/>
                  </a:cubicBezTo>
                  <a:cubicBezTo>
                    <a:pt x="22471" y="16557"/>
                    <a:pt x="22583" y="16436"/>
                    <a:pt x="22705" y="16436"/>
                  </a:cubicBezTo>
                  <a:close/>
                  <a:moveTo>
                    <a:pt x="23988" y="13393"/>
                  </a:moveTo>
                  <a:cubicBezTo>
                    <a:pt x="25280" y="13393"/>
                    <a:pt x="26216" y="13749"/>
                    <a:pt x="26562" y="14451"/>
                  </a:cubicBezTo>
                  <a:cubicBezTo>
                    <a:pt x="26796" y="15387"/>
                    <a:pt x="25982" y="16557"/>
                    <a:pt x="24578" y="17494"/>
                  </a:cubicBezTo>
                  <a:cubicBezTo>
                    <a:pt x="24456" y="17138"/>
                    <a:pt x="24343" y="16904"/>
                    <a:pt x="24222" y="16670"/>
                  </a:cubicBezTo>
                  <a:cubicBezTo>
                    <a:pt x="23966" y="16069"/>
                    <a:pt x="23323" y="15718"/>
                    <a:pt x="22677" y="15718"/>
                  </a:cubicBezTo>
                  <a:cubicBezTo>
                    <a:pt x="22447" y="15718"/>
                    <a:pt x="22216" y="15762"/>
                    <a:pt x="22003" y="15855"/>
                  </a:cubicBezTo>
                  <a:cubicBezTo>
                    <a:pt x="21179" y="16202"/>
                    <a:pt x="20832" y="17260"/>
                    <a:pt x="21179" y="18074"/>
                  </a:cubicBezTo>
                  <a:cubicBezTo>
                    <a:pt x="21301" y="18196"/>
                    <a:pt x="21301" y="18308"/>
                    <a:pt x="21413" y="18430"/>
                  </a:cubicBezTo>
                  <a:cubicBezTo>
                    <a:pt x="20711" y="18430"/>
                    <a:pt x="20008" y="18430"/>
                    <a:pt x="19540" y="18196"/>
                  </a:cubicBezTo>
                  <a:cubicBezTo>
                    <a:pt x="19477" y="18163"/>
                    <a:pt x="19406" y="18148"/>
                    <a:pt x="19333" y="18148"/>
                  </a:cubicBezTo>
                  <a:cubicBezTo>
                    <a:pt x="19136" y="18148"/>
                    <a:pt x="18927" y="18259"/>
                    <a:pt x="18838" y="18430"/>
                  </a:cubicBezTo>
                  <a:cubicBezTo>
                    <a:pt x="18604" y="18664"/>
                    <a:pt x="18258" y="19244"/>
                    <a:pt x="17668" y="19713"/>
                  </a:cubicBezTo>
                  <a:cubicBezTo>
                    <a:pt x="17555" y="19834"/>
                    <a:pt x="17321" y="19834"/>
                    <a:pt x="17200" y="19834"/>
                  </a:cubicBezTo>
                  <a:cubicBezTo>
                    <a:pt x="16966" y="19713"/>
                    <a:pt x="16853" y="19600"/>
                    <a:pt x="16732" y="19479"/>
                  </a:cubicBezTo>
                  <a:lnTo>
                    <a:pt x="15795" y="16904"/>
                  </a:lnTo>
                  <a:cubicBezTo>
                    <a:pt x="15795" y="16791"/>
                    <a:pt x="15795" y="16557"/>
                    <a:pt x="15917" y="16436"/>
                  </a:cubicBezTo>
                  <a:cubicBezTo>
                    <a:pt x="16029" y="16202"/>
                    <a:pt x="16151" y="16202"/>
                    <a:pt x="16385" y="16202"/>
                  </a:cubicBezTo>
                  <a:cubicBezTo>
                    <a:pt x="16536" y="16181"/>
                    <a:pt x="16679" y="16172"/>
                    <a:pt x="16815" y="16172"/>
                  </a:cubicBezTo>
                  <a:cubicBezTo>
                    <a:pt x="17410" y="16172"/>
                    <a:pt x="17854" y="16344"/>
                    <a:pt x="18136" y="16436"/>
                  </a:cubicBezTo>
                  <a:cubicBezTo>
                    <a:pt x="18370" y="16436"/>
                    <a:pt x="18604" y="16436"/>
                    <a:pt x="18726" y="16202"/>
                  </a:cubicBezTo>
                  <a:cubicBezTo>
                    <a:pt x="18960" y="15855"/>
                    <a:pt x="19194" y="15499"/>
                    <a:pt x="19540" y="15153"/>
                  </a:cubicBezTo>
                  <a:cubicBezTo>
                    <a:pt x="19932" y="15464"/>
                    <a:pt x="20422" y="15618"/>
                    <a:pt x="20913" y="15618"/>
                  </a:cubicBezTo>
                  <a:cubicBezTo>
                    <a:pt x="21162" y="15618"/>
                    <a:pt x="21411" y="15578"/>
                    <a:pt x="21647" y="15499"/>
                  </a:cubicBezTo>
                  <a:cubicBezTo>
                    <a:pt x="22237" y="15265"/>
                    <a:pt x="22705" y="14797"/>
                    <a:pt x="22939" y="14217"/>
                  </a:cubicBezTo>
                  <a:lnTo>
                    <a:pt x="23051" y="14217"/>
                  </a:lnTo>
                  <a:cubicBezTo>
                    <a:pt x="23407" y="14095"/>
                    <a:pt x="23754" y="13749"/>
                    <a:pt x="23988" y="13393"/>
                  </a:cubicBezTo>
                  <a:close/>
                  <a:moveTo>
                    <a:pt x="6630" y="20562"/>
                  </a:moveTo>
                  <a:cubicBezTo>
                    <a:pt x="7531" y="20562"/>
                    <a:pt x="8466" y="20899"/>
                    <a:pt x="9475" y="21239"/>
                  </a:cubicBezTo>
                  <a:cubicBezTo>
                    <a:pt x="9722" y="21321"/>
                    <a:pt x="9956" y="21359"/>
                    <a:pt x="10179" y="21359"/>
                  </a:cubicBezTo>
                  <a:cubicBezTo>
                    <a:pt x="10591" y="21359"/>
                    <a:pt x="10972" y="21229"/>
                    <a:pt x="11348" y="21005"/>
                  </a:cubicBezTo>
                  <a:cubicBezTo>
                    <a:pt x="11470" y="21239"/>
                    <a:pt x="11704" y="21473"/>
                    <a:pt x="11938" y="21585"/>
                  </a:cubicBezTo>
                  <a:lnTo>
                    <a:pt x="11816" y="21707"/>
                  </a:lnTo>
                  <a:cubicBezTo>
                    <a:pt x="11348" y="22053"/>
                    <a:pt x="10768" y="22175"/>
                    <a:pt x="10299" y="22175"/>
                  </a:cubicBezTo>
                  <a:cubicBezTo>
                    <a:pt x="9944" y="22175"/>
                    <a:pt x="9597" y="22053"/>
                    <a:pt x="9129" y="21941"/>
                  </a:cubicBezTo>
                  <a:cubicBezTo>
                    <a:pt x="8109" y="21599"/>
                    <a:pt x="7288" y="21339"/>
                    <a:pt x="6573" y="21339"/>
                  </a:cubicBezTo>
                  <a:cubicBezTo>
                    <a:pt x="6054" y="21339"/>
                    <a:pt x="5591" y="21476"/>
                    <a:pt x="5150" y="21819"/>
                  </a:cubicBezTo>
                  <a:cubicBezTo>
                    <a:pt x="5150" y="21941"/>
                    <a:pt x="5028" y="21941"/>
                    <a:pt x="4916" y="21941"/>
                  </a:cubicBezTo>
                  <a:cubicBezTo>
                    <a:pt x="4794" y="21941"/>
                    <a:pt x="4682" y="21819"/>
                    <a:pt x="4682" y="21707"/>
                  </a:cubicBezTo>
                  <a:cubicBezTo>
                    <a:pt x="4560" y="21707"/>
                    <a:pt x="4560" y="21585"/>
                    <a:pt x="4560" y="21473"/>
                  </a:cubicBezTo>
                  <a:cubicBezTo>
                    <a:pt x="4560" y="21351"/>
                    <a:pt x="4560" y="21239"/>
                    <a:pt x="4682" y="21239"/>
                  </a:cubicBezTo>
                  <a:cubicBezTo>
                    <a:pt x="5324" y="20743"/>
                    <a:pt x="5968" y="20562"/>
                    <a:pt x="6630" y="20562"/>
                  </a:cubicBezTo>
                  <a:close/>
                  <a:moveTo>
                    <a:pt x="16385" y="1811"/>
                  </a:moveTo>
                  <a:cubicBezTo>
                    <a:pt x="21647" y="1811"/>
                    <a:pt x="25860" y="5322"/>
                    <a:pt x="25860" y="9648"/>
                  </a:cubicBezTo>
                  <a:cubicBezTo>
                    <a:pt x="25860" y="10818"/>
                    <a:pt x="25626" y="11754"/>
                    <a:pt x="24924" y="12578"/>
                  </a:cubicBezTo>
                  <a:lnTo>
                    <a:pt x="23988" y="12578"/>
                  </a:lnTo>
                  <a:cubicBezTo>
                    <a:pt x="23754" y="12578"/>
                    <a:pt x="23407" y="12691"/>
                    <a:pt x="23285" y="13046"/>
                  </a:cubicBezTo>
                  <a:cubicBezTo>
                    <a:pt x="23173" y="13159"/>
                    <a:pt x="23051" y="13393"/>
                    <a:pt x="22817" y="13393"/>
                  </a:cubicBezTo>
                  <a:lnTo>
                    <a:pt x="22705" y="13515"/>
                  </a:lnTo>
                  <a:cubicBezTo>
                    <a:pt x="22471" y="13515"/>
                    <a:pt x="22237" y="13749"/>
                    <a:pt x="22237" y="13861"/>
                  </a:cubicBezTo>
                  <a:cubicBezTo>
                    <a:pt x="22003" y="14329"/>
                    <a:pt x="21769" y="14563"/>
                    <a:pt x="21301" y="14685"/>
                  </a:cubicBezTo>
                  <a:cubicBezTo>
                    <a:pt x="21166" y="14773"/>
                    <a:pt x="21000" y="14811"/>
                    <a:pt x="20825" y="14811"/>
                  </a:cubicBezTo>
                  <a:cubicBezTo>
                    <a:pt x="20538" y="14811"/>
                    <a:pt x="20230" y="14709"/>
                    <a:pt x="20008" y="14563"/>
                  </a:cubicBezTo>
                  <a:cubicBezTo>
                    <a:pt x="19835" y="14446"/>
                    <a:pt x="19632" y="14388"/>
                    <a:pt x="19442" y="14388"/>
                  </a:cubicBezTo>
                  <a:cubicBezTo>
                    <a:pt x="19252" y="14388"/>
                    <a:pt x="19077" y="14446"/>
                    <a:pt x="18960" y="14563"/>
                  </a:cubicBezTo>
                  <a:cubicBezTo>
                    <a:pt x="18604" y="14919"/>
                    <a:pt x="18370" y="15265"/>
                    <a:pt x="18136" y="15621"/>
                  </a:cubicBezTo>
                  <a:cubicBezTo>
                    <a:pt x="17555" y="15387"/>
                    <a:pt x="16966" y="15387"/>
                    <a:pt x="16385" y="15387"/>
                  </a:cubicBezTo>
                  <a:cubicBezTo>
                    <a:pt x="16029" y="15387"/>
                    <a:pt x="15683" y="15499"/>
                    <a:pt x="15449" y="15733"/>
                  </a:cubicBezTo>
                  <a:cubicBezTo>
                    <a:pt x="15093" y="15733"/>
                    <a:pt x="14747" y="15733"/>
                    <a:pt x="14391" y="15621"/>
                  </a:cubicBezTo>
                  <a:cubicBezTo>
                    <a:pt x="14157" y="15621"/>
                    <a:pt x="13923" y="15855"/>
                    <a:pt x="13923" y="15968"/>
                  </a:cubicBezTo>
                  <a:cubicBezTo>
                    <a:pt x="13923" y="16202"/>
                    <a:pt x="14044" y="16436"/>
                    <a:pt x="14279" y="16436"/>
                  </a:cubicBezTo>
                  <a:cubicBezTo>
                    <a:pt x="14513" y="16436"/>
                    <a:pt x="14747" y="16436"/>
                    <a:pt x="15093" y="16557"/>
                  </a:cubicBezTo>
                  <a:cubicBezTo>
                    <a:pt x="14981" y="16791"/>
                    <a:pt x="14981" y="17026"/>
                    <a:pt x="15093" y="17260"/>
                  </a:cubicBezTo>
                  <a:lnTo>
                    <a:pt x="16029" y="19713"/>
                  </a:lnTo>
                  <a:cubicBezTo>
                    <a:pt x="16151" y="20181"/>
                    <a:pt x="16497" y="20415"/>
                    <a:pt x="16966" y="20537"/>
                  </a:cubicBezTo>
                  <a:cubicBezTo>
                    <a:pt x="17087" y="20649"/>
                    <a:pt x="17200" y="20649"/>
                    <a:pt x="17321" y="20649"/>
                  </a:cubicBezTo>
                  <a:cubicBezTo>
                    <a:pt x="17668" y="20649"/>
                    <a:pt x="17902" y="20537"/>
                    <a:pt x="18136" y="20302"/>
                  </a:cubicBezTo>
                  <a:cubicBezTo>
                    <a:pt x="18604" y="19947"/>
                    <a:pt x="19072" y="19479"/>
                    <a:pt x="19428" y="19010"/>
                  </a:cubicBezTo>
                  <a:cubicBezTo>
                    <a:pt x="20008" y="19132"/>
                    <a:pt x="20711" y="19244"/>
                    <a:pt x="21535" y="19244"/>
                  </a:cubicBezTo>
                  <a:cubicBezTo>
                    <a:pt x="20711" y="21239"/>
                    <a:pt x="18604" y="22643"/>
                    <a:pt x="16385" y="22643"/>
                  </a:cubicBezTo>
                  <a:cubicBezTo>
                    <a:pt x="13342" y="22643"/>
                    <a:pt x="10880" y="20302"/>
                    <a:pt x="10880" y="17606"/>
                  </a:cubicBezTo>
                  <a:cubicBezTo>
                    <a:pt x="10880" y="17026"/>
                    <a:pt x="11002" y="16436"/>
                    <a:pt x="11236" y="15855"/>
                  </a:cubicBezTo>
                  <a:cubicBezTo>
                    <a:pt x="11582" y="15968"/>
                    <a:pt x="12050" y="16089"/>
                    <a:pt x="12406" y="16202"/>
                  </a:cubicBezTo>
                  <a:lnTo>
                    <a:pt x="12518" y="16202"/>
                  </a:lnTo>
                  <a:cubicBezTo>
                    <a:pt x="12752" y="16202"/>
                    <a:pt x="12874" y="16089"/>
                    <a:pt x="12874" y="15855"/>
                  </a:cubicBezTo>
                  <a:cubicBezTo>
                    <a:pt x="12986" y="15621"/>
                    <a:pt x="12874" y="15387"/>
                    <a:pt x="12640" y="15387"/>
                  </a:cubicBezTo>
                  <a:cubicBezTo>
                    <a:pt x="10768" y="15031"/>
                    <a:pt x="9363" y="14329"/>
                    <a:pt x="8427" y="13393"/>
                  </a:cubicBezTo>
                  <a:cubicBezTo>
                    <a:pt x="7369" y="12457"/>
                    <a:pt x="6788" y="11174"/>
                    <a:pt x="6788" y="9648"/>
                  </a:cubicBezTo>
                  <a:cubicBezTo>
                    <a:pt x="6788" y="5322"/>
                    <a:pt x="11114" y="1811"/>
                    <a:pt x="16385" y="1811"/>
                  </a:cubicBezTo>
                  <a:close/>
                  <a:moveTo>
                    <a:pt x="13576" y="22755"/>
                  </a:moveTo>
                  <a:cubicBezTo>
                    <a:pt x="14044" y="22990"/>
                    <a:pt x="14625" y="23224"/>
                    <a:pt x="15215" y="23345"/>
                  </a:cubicBezTo>
                  <a:cubicBezTo>
                    <a:pt x="15093" y="23926"/>
                    <a:pt x="14981" y="24628"/>
                    <a:pt x="14625" y="25686"/>
                  </a:cubicBezTo>
                  <a:cubicBezTo>
                    <a:pt x="14513" y="26032"/>
                    <a:pt x="14157" y="26154"/>
                    <a:pt x="13810" y="26154"/>
                  </a:cubicBezTo>
                  <a:lnTo>
                    <a:pt x="13455" y="26154"/>
                  </a:lnTo>
                  <a:cubicBezTo>
                    <a:pt x="12986" y="26032"/>
                    <a:pt x="12752" y="25452"/>
                    <a:pt x="12986" y="25096"/>
                  </a:cubicBezTo>
                  <a:cubicBezTo>
                    <a:pt x="13221" y="24282"/>
                    <a:pt x="13455" y="23458"/>
                    <a:pt x="13576" y="22755"/>
                  </a:cubicBezTo>
                  <a:close/>
                  <a:moveTo>
                    <a:pt x="7941" y="1"/>
                  </a:moveTo>
                  <a:cubicBezTo>
                    <a:pt x="7673" y="1"/>
                    <a:pt x="7404" y="17"/>
                    <a:pt x="7135" y="51"/>
                  </a:cubicBezTo>
                  <a:cubicBezTo>
                    <a:pt x="6554" y="173"/>
                    <a:pt x="5964" y="641"/>
                    <a:pt x="5852" y="1221"/>
                  </a:cubicBezTo>
                  <a:cubicBezTo>
                    <a:pt x="5262" y="3094"/>
                    <a:pt x="5496" y="5088"/>
                    <a:pt x="6667" y="6727"/>
                  </a:cubicBezTo>
                  <a:cubicBezTo>
                    <a:pt x="6198" y="7663"/>
                    <a:pt x="6086" y="8599"/>
                    <a:pt x="6086" y="9648"/>
                  </a:cubicBezTo>
                  <a:cubicBezTo>
                    <a:pt x="6086" y="10350"/>
                    <a:pt x="6086" y="11052"/>
                    <a:pt x="6320" y="11642"/>
                  </a:cubicBezTo>
                  <a:cubicBezTo>
                    <a:pt x="5852" y="11642"/>
                    <a:pt x="5262" y="11408"/>
                    <a:pt x="5150" y="10940"/>
                  </a:cubicBezTo>
                  <a:cubicBezTo>
                    <a:pt x="4794" y="10350"/>
                    <a:pt x="5028" y="9648"/>
                    <a:pt x="5496" y="9301"/>
                  </a:cubicBezTo>
                  <a:cubicBezTo>
                    <a:pt x="5618" y="9180"/>
                    <a:pt x="5730" y="8946"/>
                    <a:pt x="5730" y="8833"/>
                  </a:cubicBezTo>
                  <a:cubicBezTo>
                    <a:pt x="5730" y="8599"/>
                    <a:pt x="5618" y="8365"/>
                    <a:pt x="5496" y="8243"/>
                  </a:cubicBezTo>
                  <a:cubicBezTo>
                    <a:pt x="4594" y="7160"/>
                    <a:pt x="3552" y="6567"/>
                    <a:pt x="2586" y="6567"/>
                  </a:cubicBezTo>
                  <a:cubicBezTo>
                    <a:pt x="2299" y="6567"/>
                    <a:pt x="2019" y="6619"/>
                    <a:pt x="1751" y="6727"/>
                  </a:cubicBezTo>
                  <a:cubicBezTo>
                    <a:pt x="234" y="7429"/>
                    <a:pt x="0" y="10004"/>
                    <a:pt x="1171" y="12578"/>
                  </a:cubicBezTo>
                  <a:cubicBezTo>
                    <a:pt x="1873" y="13983"/>
                    <a:pt x="2922" y="15153"/>
                    <a:pt x="3980" y="15733"/>
                  </a:cubicBezTo>
                  <a:cubicBezTo>
                    <a:pt x="3858" y="16202"/>
                    <a:pt x="3858" y="16904"/>
                    <a:pt x="3858" y="17494"/>
                  </a:cubicBezTo>
                  <a:cubicBezTo>
                    <a:pt x="3980" y="17962"/>
                    <a:pt x="4214" y="18308"/>
                    <a:pt x="4560" y="18542"/>
                  </a:cubicBezTo>
                  <a:cubicBezTo>
                    <a:pt x="4794" y="18664"/>
                    <a:pt x="5028" y="18664"/>
                    <a:pt x="5262" y="18664"/>
                  </a:cubicBezTo>
                  <a:cubicBezTo>
                    <a:pt x="5496" y="18664"/>
                    <a:pt x="5618" y="18664"/>
                    <a:pt x="5852" y="18542"/>
                  </a:cubicBezTo>
                  <a:lnTo>
                    <a:pt x="5964" y="18542"/>
                  </a:lnTo>
                  <a:cubicBezTo>
                    <a:pt x="6901" y="19244"/>
                    <a:pt x="8071" y="19600"/>
                    <a:pt x="9363" y="19600"/>
                  </a:cubicBezTo>
                  <a:lnTo>
                    <a:pt x="9944" y="19600"/>
                  </a:lnTo>
                  <a:cubicBezTo>
                    <a:pt x="10065" y="19600"/>
                    <a:pt x="10299" y="19479"/>
                    <a:pt x="10412" y="19479"/>
                  </a:cubicBezTo>
                  <a:cubicBezTo>
                    <a:pt x="10533" y="19834"/>
                    <a:pt x="10768" y="20068"/>
                    <a:pt x="10880" y="20415"/>
                  </a:cubicBezTo>
                  <a:cubicBezTo>
                    <a:pt x="10707" y="20532"/>
                    <a:pt x="10531" y="20590"/>
                    <a:pt x="10340" y="20590"/>
                  </a:cubicBezTo>
                  <a:cubicBezTo>
                    <a:pt x="10150" y="20590"/>
                    <a:pt x="9944" y="20532"/>
                    <a:pt x="9710" y="20415"/>
                  </a:cubicBezTo>
                  <a:cubicBezTo>
                    <a:pt x="8715" y="20085"/>
                    <a:pt x="7642" y="19716"/>
                    <a:pt x="6580" y="19716"/>
                  </a:cubicBezTo>
                  <a:cubicBezTo>
                    <a:pt x="5772" y="19716"/>
                    <a:pt x="4970" y="19930"/>
                    <a:pt x="4214" y="20537"/>
                  </a:cubicBezTo>
                  <a:cubicBezTo>
                    <a:pt x="3980" y="20771"/>
                    <a:pt x="3745" y="21117"/>
                    <a:pt x="3745" y="21351"/>
                  </a:cubicBezTo>
                  <a:cubicBezTo>
                    <a:pt x="3745" y="21707"/>
                    <a:pt x="3858" y="22053"/>
                    <a:pt x="3980" y="22287"/>
                  </a:cubicBezTo>
                  <a:cubicBezTo>
                    <a:pt x="4214" y="22521"/>
                    <a:pt x="4448" y="22643"/>
                    <a:pt x="4794" y="22643"/>
                  </a:cubicBezTo>
                  <a:cubicBezTo>
                    <a:pt x="4889" y="22673"/>
                    <a:pt x="4975" y="22687"/>
                    <a:pt x="5057" y="22687"/>
                  </a:cubicBezTo>
                  <a:cubicBezTo>
                    <a:pt x="5282" y="22687"/>
                    <a:pt x="5476" y="22581"/>
                    <a:pt x="5730" y="22409"/>
                  </a:cubicBezTo>
                  <a:cubicBezTo>
                    <a:pt x="5977" y="22213"/>
                    <a:pt x="6244" y="22119"/>
                    <a:pt x="6608" y="22119"/>
                  </a:cubicBezTo>
                  <a:cubicBezTo>
                    <a:pt x="7114" y="22119"/>
                    <a:pt x="7807" y="22300"/>
                    <a:pt x="8895" y="22643"/>
                  </a:cubicBezTo>
                  <a:cubicBezTo>
                    <a:pt x="9363" y="22877"/>
                    <a:pt x="9831" y="22990"/>
                    <a:pt x="10299" y="22990"/>
                  </a:cubicBezTo>
                  <a:cubicBezTo>
                    <a:pt x="11002" y="22990"/>
                    <a:pt x="11582" y="22755"/>
                    <a:pt x="12172" y="22409"/>
                  </a:cubicBezTo>
                  <a:cubicBezTo>
                    <a:pt x="12284" y="22287"/>
                    <a:pt x="12406" y="22175"/>
                    <a:pt x="12518" y="22175"/>
                  </a:cubicBezTo>
                  <a:cubicBezTo>
                    <a:pt x="12640" y="22175"/>
                    <a:pt x="12640" y="22287"/>
                    <a:pt x="12752" y="22287"/>
                  </a:cubicBezTo>
                  <a:cubicBezTo>
                    <a:pt x="12752" y="22990"/>
                    <a:pt x="12518" y="24047"/>
                    <a:pt x="12172" y="24750"/>
                  </a:cubicBezTo>
                  <a:cubicBezTo>
                    <a:pt x="11938" y="25686"/>
                    <a:pt x="12406" y="26622"/>
                    <a:pt x="13221" y="26856"/>
                  </a:cubicBezTo>
                  <a:cubicBezTo>
                    <a:pt x="13342" y="26969"/>
                    <a:pt x="13576" y="26969"/>
                    <a:pt x="13810" y="26969"/>
                  </a:cubicBezTo>
                  <a:cubicBezTo>
                    <a:pt x="14513" y="26969"/>
                    <a:pt x="15093" y="26501"/>
                    <a:pt x="15327" y="25920"/>
                  </a:cubicBezTo>
                  <a:cubicBezTo>
                    <a:pt x="15683" y="24862"/>
                    <a:pt x="15917" y="24047"/>
                    <a:pt x="16029" y="23345"/>
                  </a:cubicBezTo>
                  <a:lnTo>
                    <a:pt x="16385" y="23345"/>
                  </a:lnTo>
                  <a:cubicBezTo>
                    <a:pt x="17200" y="23345"/>
                    <a:pt x="18136" y="23224"/>
                    <a:pt x="18838" y="22877"/>
                  </a:cubicBezTo>
                  <a:cubicBezTo>
                    <a:pt x="18960" y="22877"/>
                    <a:pt x="18960" y="22990"/>
                    <a:pt x="19072" y="22990"/>
                  </a:cubicBezTo>
                  <a:cubicBezTo>
                    <a:pt x="19072" y="23224"/>
                    <a:pt x="19194" y="23345"/>
                    <a:pt x="19072" y="23692"/>
                  </a:cubicBezTo>
                  <a:cubicBezTo>
                    <a:pt x="18726" y="24628"/>
                    <a:pt x="19194" y="25564"/>
                    <a:pt x="20130" y="25920"/>
                  </a:cubicBezTo>
                  <a:lnTo>
                    <a:pt x="20598" y="25920"/>
                  </a:lnTo>
                  <a:cubicBezTo>
                    <a:pt x="21301" y="25920"/>
                    <a:pt x="22003" y="25564"/>
                    <a:pt x="22237" y="24862"/>
                  </a:cubicBezTo>
                  <a:cubicBezTo>
                    <a:pt x="22237" y="24628"/>
                    <a:pt x="22115" y="24394"/>
                    <a:pt x="22003" y="24394"/>
                  </a:cubicBezTo>
                  <a:cubicBezTo>
                    <a:pt x="21940" y="24364"/>
                    <a:pt x="21878" y="24350"/>
                    <a:pt x="21818" y="24350"/>
                  </a:cubicBezTo>
                  <a:cubicBezTo>
                    <a:pt x="21652" y="24350"/>
                    <a:pt x="21502" y="24456"/>
                    <a:pt x="21413" y="24628"/>
                  </a:cubicBezTo>
                  <a:cubicBezTo>
                    <a:pt x="21301" y="24984"/>
                    <a:pt x="20945" y="25218"/>
                    <a:pt x="20598" y="25218"/>
                  </a:cubicBezTo>
                  <a:cubicBezTo>
                    <a:pt x="20477" y="25218"/>
                    <a:pt x="20477" y="25096"/>
                    <a:pt x="20364" y="25096"/>
                  </a:cubicBezTo>
                  <a:cubicBezTo>
                    <a:pt x="19896" y="24984"/>
                    <a:pt x="19662" y="24516"/>
                    <a:pt x="19774" y="24047"/>
                  </a:cubicBezTo>
                  <a:cubicBezTo>
                    <a:pt x="20008" y="23458"/>
                    <a:pt x="20008" y="22990"/>
                    <a:pt x="19662" y="22643"/>
                  </a:cubicBezTo>
                  <a:lnTo>
                    <a:pt x="19662" y="22521"/>
                  </a:lnTo>
                  <a:cubicBezTo>
                    <a:pt x="19774" y="22409"/>
                    <a:pt x="20008" y="22287"/>
                    <a:pt x="20130" y="22175"/>
                  </a:cubicBezTo>
                  <a:cubicBezTo>
                    <a:pt x="20477" y="21941"/>
                    <a:pt x="20711" y="21707"/>
                    <a:pt x="20945" y="21473"/>
                  </a:cubicBezTo>
                  <a:cubicBezTo>
                    <a:pt x="21179" y="21585"/>
                    <a:pt x="21301" y="21819"/>
                    <a:pt x="21301" y="22053"/>
                  </a:cubicBezTo>
                  <a:cubicBezTo>
                    <a:pt x="21535" y="22409"/>
                    <a:pt x="21647" y="22755"/>
                    <a:pt x="21647" y="23111"/>
                  </a:cubicBezTo>
                  <a:cubicBezTo>
                    <a:pt x="21647" y="23224"/>
                    <a:pt x="21881" y="23458"/>
                    <a:pt x="22003" y="23458"/>
                  </a:cubicBezTo>
                  <a:lnTo>
                    <a:pt x="22115" y="23458"/>
                  </a:lnTo>
                  <a:cubicBezTo>
                    <a:pt x="22349" y="23345"/>
                    <a:pt x="22471" y="23224"/>
                    <a:pt x="22471" y="22990"/>
                  </a:cubicBezTo>
                  <a:cubicBezTo>
                    <a:pt x="22349" y="22521"/>
                    <a:pt x="22237" y="22053"/>
                    <a:pt x="22115" y="21707"/>
                  </a:cubicBezTo>
                  <a:cubicBezTo>
                    <a:pt x="21881" y="21351"/>
                    <a:pt x="21769" y="21117"/>
                    <a:pt x="21535" y="20771"/>
                  </a:cubicBezTo>
                  <a:cubicBezTo>
                    <a:pt x="21647" y="20537"/>
                    <a:pt x="21881" y="20302"/>
                    <a:pt x="22003" y="19947"/>
                  </a:cubicBezTo>
                  <a:cubicBezTo>
                    <a:pt x="22349" y="20302"/>
                    <a:pt x="22705" y="20415"/>
                    <a:pt x="23173" y="20415"/>
                  </a:cubicBezTo>
                  <a:lnTo>
                    <a:pt x="23407" y="20415"/>
                  </a:lnTo>
                  <a:cubicBezTo>
                    <a:pt x="23875" y="20415"/>
                    <a:pt x="24222" y="20181"/>
                    <a:pt x="24578" y="19834"/>
                  </a:cubicBezTo>
                  <a:cubicBezTo>
                    <a:pt x="24812" y="19479"/>
                    <a:pt x="24924" y="19010"/>
                    <a:pt x="24812" y="18542"/>
                  </a:cubicBezTo>
                  <a:lnTo>
                    <a:pt x="24812" y="18196"/>
                  </a:lnTo>
                  <a:cubicBezTo>
                    <a:pt x="26684" y="17138"/>
                    <a:pt x="27733" y="15499"/>
                    <a:pt x="27265" y="14217"/>
                  </a:cubicBezTo>
                  <a:cubicBezTo>
                    <a:pt x="27031" y="13627"/>
                    <a:pt x="26562" y="13159"/>
                    <a:pt x="25748" y="12812"/>
                  </a:cubicBezTo>
                  <a:cubicBezTo>
                    <a:pt x="26328" y="11876"/>
                    <a:pt x="26684" y="10818"/>
                    <a:pt x="26684" y="9648"/>
                  </a:cubicBezTo>
                  <a:cubicBezTo>
                    <a:pt x="26684" y="8599"/>
                    <a:pt x="26450" y="7663"/>
                    <a:pt x="26094" y="6727"/>
                  </a:cubicBezTo>
                  <a:cubicBezTo>
                    <a:pt x="27152" y="5088"/>
                    <a:pt x="27499" y="3094"/>
                    <a:pt x="26918" y="1221"/>
                  </a:cubicBezTo>
                  <a:cubicBezTo>
                    <a:pt x="26684" y="641"/>
                    <a:pt x="26216" y="173"/>
                    <a:pt x="25514" y="51"/>
                  </a:cubicBezTo>
                  <a:cubicBezTo>
                    <a:pt x="25245" y="17"/>
                    <a:pt x="24976" y="1"/>
                    <a:pt x="24708" y="1"/>
                  </a:cubicBezTo>
                  <a:cubicBezTo>
                    <a:pt x="23113" y="1"/>
                    <a:pt x="21567" y="591"/>
                    <a:pt x="20364" y="1689"/>
                  </a:cubicBezTo>
                  <a:cubicBezTo>
                    <a:pt x="19194" y="1221"/>
                    <a:pt x="17790" y="987"/>
                    <a:pt x="16385" y="987"/>
                  </a:cubicBezTo>
                  <a:cubicBezTo>
                    <a:pt x="14981" y="987"/>
                    <a:pt x="13576" y="1221"/>
                    <a:pt x="12284" y="1689"/>
                  </a:cubicBezTo>
                  <a:cubicBezTo>
                    <a:pt x="11082" y="591"/>
                    <a:pt x="9536" y="1"/>
                    <a:pt x="7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1" name="Google Shape;261;p30"/>
          <p:cNvGrpSpPr/>
          <p:nvPr/>
        </p:nvGrpSpPr>
        <p:grpSpPr>
          <a:xfrm>
            <a:off x="5582786" y="547289"/>
            <a:ext cx="1026889" cy="881971"/>
            <a:chOff x="1763101" y="2193212"/>
            <a:chExt cx="770167" cy="661478"/>
          </a:xfrm>
        </p:grpSpPr>
        <p:sp>
          <p:nvSpPr>
            <p:cNvPr id="262" name="Google Shape;262;p30"/>
            <p:cNvSpPr/>
            <p:nvPr/>
          </p:nvSpPr>
          <p:spPr>
            <a:xfrm>
              <a:off x="2179901" y="2771431"/>
              <a:ext cx="193368" cy="73371"/>
            </a:xfrm>
            <a:custGeom>
              <a:avLst/>
              <a:gdLst/>
              <a:ahLst/>
              <a:cxnLst/>
              <a:rect l="l" t="t" r="r" b="b"/>
              <a:pathLst>
                <a:path w="6789" h="2576" extrusionOk="0">
                  <a:moveTo>
                    <a:pt x="1283" y="1"/>
                  </a:moveTo>
                  <a:cubicBezTo>
                    <a:pt x="581" y="1"/>
                    <a:pt x="0" y="581"/>
                    <a:pt x="0" y="1284"/>
                  </a:cubicBezTo>
                  <a:cubicBezTo>
                    <a:pt x="0" y="1986"/>
                    <a:pt x="581" y="2576"/>
                    <a:pt x="1283" y="2576"/>
                  </a:cubicBezTo>
                  <a:lnTo>
                    <a:pt x="5618" y="2576"/>
                  </a:lnTo>
                  <a:cubicBezTo>
                    <a:pt x="6198" y="2576"/>
                    <a:pt x="6788" y="1986"/>
                    <a:pt x="6788" y="1284"/>
                  </a:cubicBezTo>
                  <a:cubicBezTo>
                    <a:pt x="6788" y="581"/>
                    <a:pt x="6198" y="1"/>
                    <a:pt x="5618" y="1"/>
                  </a:cubicBezTo>
                  <a:close/>
                </a:path>
              </a:pathLst>
            </a:custGeom>
            <a:solidFill>
              <a:srgbClr val="EDA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2219890" y="2778124"/>
              <a:ext cx="153378" cy="66678"/>
            </a:xfrm>
            <a:custGeom>
              <a:avLst/>
              <a:gdLst/>
              <a:ahLst/>
              <a:cxnLst/>
              <a:rect l="l" t="t" r="r" b="b"/>
              <a:pathLst>
                <a:path w="5385" h="2341" extrusionOk="0">
                  <a:moveTo>
                    <a:pt x="581" y="0"/>
                  </a:moveTo>
                  <a:cubicBezTo>
                    <a:pt x="937" y="112"/>
                    <a:pt x="1283" y="581"/>
                    <a:pt x="1283" y="1049"/>
                  </a:cubicBezTo>
                  <a:cubicBezTo>
                    <a:pt x="1283" y="1751"/>
                    <a:pt x="703" y="2341"/>
                    <a:pt x="1" y="2341"/>
                  </a:cubicBezTo>
                  <a:lnTo>
                    <a:pt x="4214" y="2341"/>
                  </a:lnTo>
                  <a:cubicBezTo>
                    <a:pt x="4794" y="2341"/>
                    <a:pt x="5384" y="1751"/>
                    <a:pt x="5384" y="1049"/>
                  </a:cubicBezTo>
                  <a:cubicBezTo>
                    <a:pt x="5384" y="581"/>
                    <a:pt x="5150" y="112"/>
                    <a:pt x="4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1773241" y="2634602"/>
              <a:ext cx="266682" cy="200061"/>
            </a:xfrm>
            <a:custGeom>
              <a:avLst/>
              <a:gdLst/>
              <a:ahLst/>
              <a:cxnLst/>
              <a:rect l="l" t="t" r="r" b="b"/>
              <a:pathLst>
                <a:path w="9363" h="7024" extrusionOk="0">
                  <a:moveTo>
                    <a:pt x="882" y="1"/>
                  </a:moveTo>
                  <a:cubicBezTo>
                    <a:pt x="632" y="1"/>
                    <a:pt x="385" y="129"/>
                    <a:pt x="234" y="358"/>
                  </a:cubicBezTo>
                  <a:cubicBezTo>
                    <a:pt x="0" y="826"/>
                    <a:pt x="112" y="1294"/>
                    <a:pt x="468" y="1528"/>
                  </a:cubicBezTo>
                  <a:cubicBezTo>
                    <a:pt x="1283" y="1874"/>
                    <a:pt x="1404" y="2577"/>
                    <a:pt x="1751" y="3635"/>
                  </a:cubicBezTo>
                  <a:cubicBezTo>
                    <a:pt x="1985" y="4683"/>
                    <a:pt x="2219" y="5854"/>
                    <a:pt x="3389" y="6556"/>
                  </a:cubicBezTo>
                  <a:cubicBezTo>
                    <a:pt x="3745" y="6790"/>
                    <a:pt x="4326" y="7024"/>
                    <a:pt x="4916" y="7024"/>
                  </a:cubicBezTo>
                  <a:cubicBezTo>
                    <a:pt x="5384" y="7024"/>
                    <a:pt x="6086" y="6790"/>
                    <a:pt x="6788" y="6322"/>
                  </a:cubicBezTo>
                  <a:cubicBezTo>
                    <a:pt x="7603" y="5741"/>
                    <a:pt x="8305" y="4805"/>
                    <a:pt x="8895" y="4103"/>
                  </a:cubicBezTo>
                  <a:lnTo>
                    <a:pt x="9129" y="3869"/>
                  </a:lnTo>
                  <a:cubicBezTo>
                    <a:pt x="9363" y="3513"/>
                    <a:pt x="9363" y="3045"/>
                    <a:pt x="9007" y="2811"/>
                  </a:cubicBezTo>
                  <a:cubicBezTo>
                    <a:pt x="8862" y="2666"/>
                    <a:pt x="8696" y="2601"/>
                    <a:pt x="8534" y="2601"/>
                  </a:cubicBezTo>
                  <a:cubicBezTo>
                    <a:pt x="8310" y="2601"/>
                    <a:pt x="8094" y="2726"/>
                    <a:pt x="7958" y="2932"/>
                  </a:cubicBezTo>
                  <a:cubicBezTo>
                    <a:pt x="7837" y="2932"/>
                    <a:pt x="7837" y="3045"/>
                    <a:pt x="7724" y="3167"/>
                  </a:cubicBezTo>
                  <a:cubicBezTo>
                    <a:pt x="7134" y="3747"/>
                    <a:pt x="6554" y="4571"/>
                    <a:pt x="5852" y="5039"/>
                  </a:cubicBezTo>
                  <a:cubicBezTo>
                    <a:pt x="5470" y="5308"/>
                    <a:pt x="5164" y="5402"/>
                    <a:pt x="4911" y="5402"/>
                  </a:cubicBezTo>
                  <a:cubicBezTo>
                    <a:pt x="4620" y="5402"/>
                    <a:pt x="4399" y="5277"/>
                    <a:pt x="4213" y="5151"/>
                  </a:cubicBezTo>
                  <a:cubicBezTo>
                    <a:pt x="3623" y="4805"/>
                    <a:pt x="3511" y="4215"/>
                    <a:pt x="3277" y="3279"/>
                  </a:cubicBezTo>
                  <a:cubicBezTo>
                    <a:pt x="2921" y="2230"/>
                    <a:pt x="2687" y="938"/>
                    <a:pt x="1283" y="124"/>
                  </a:cubicBezTo>
                  <a:cubicBezTo>
                    <a:pt x="1159" y="40"/>
                    <a:pt x="1020" y="1"/>
                    <a:pt x="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1929776" y="2781314"/>
              <a:ext cx="53348" cy="36828"/>
            </a:xfrm>
            <a:custGeom>
              <a:avLst/>
              <a:gdLst/>
              <a:ahLst/>
              <a:cxnLst/>
              <a:rect l="l" t="t" r="r" b="b"/>
              <a:pathLst>
                <a:path w="1873" h="1293" extrusionOk="0">
                  <a:moveTo>
                    <a:pt x="1873" y="703"/>
                  </a:moveTo>
                  <a:cubicBezTo>
                    <a:pt x="1638" y="824"/>
                    <a:pt x="1526" y="1058"/>
                    <a:pt x="1292" y="1171"/>
                  </a:cubicBezTo>
                  <a:cubicBezTo>
                    <a:pt x="1292" y="1171"/>
                    <a:pt x="1170" y="1171"/>
                    <a:pt x="1170" y="1292"/>
                  </a:cubicBezTo>
                  <a:cubicBezTo>
                    <a:pt x="1170" y="1171"/>
                    <a:pt x="1292" y="1171"/>
                    <a:pt x="1292" y="1171"/>
                  </a:cubicBezTo>
                  <a:cubicBezTo>
                    <a:pt x="1526" y="1058"/>
                    <a:pt x="1638" y="824"/>
                    <a:pt x="1873" y="703"/>
                  </a:cubicBezTo>
                  <a:lnTo>
                    <a:pt x="1873" y="703"/>
                  </a:lnTo>
                  <a:close/>
                  <a:moveTo>
                    <a:pt x="234" y="0"/>
                  </a:moveTo>
                  <a:cubicBezTo>
                    <a:pt x="122" y="0"/>
                    <a:pt x="122" y="122"/>
                    <a:pt x="0" y="122"/>
                  </a:cubicBezTo>
                  <a:lnTo>
                    <a:pt x="0" y="122"/>
                  </a:lnTo>
                  <a:cubicBezTo>
                    <a:pt x="122" y="122"/>
                    <a:pt x="122" y="0"/>
                    <a:pt x="234" y="0"/>
                  </a:cubicBezTo>
                  <a:close/>
                </a:path>
              </a:pathLst>
            </a:custGeom>
            <a:solidFill>
              <a:srgbClr val="F3E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1929776" y="2774649"/>
              <a:ext cx="53348" cy="43493"/>
            </a:xfrm>
            <a:custGeom>
              <a:avLst/>
              <a:gdLst/>
              <a:ahLst/>
              <a:cxnLst/>
              <a:rect l="l" t="t" r="r" b="b"/>
              <a:pathLst>
                <a:path w="1873" h="1527" extrusionOk="0">
                  <a:moveTo>
                    <a:pt x="468" y="0"/>
                  </a:moveTo>
                  <a:cubicBezTo>
                    <a:pt x="468" y="0"/>
                    <a:pt x="468" y="122"/>
                    <a:pt x="356" y="122"/>
                  </a:cubicBezTo>
                  <a:lnTo>
                    <a:pt x="234" y="234"/>
                  </a:lnTo>
                  <a:cubicBezTo>
                    <a:pt x="122" y="234"/>
                    <a:pt x="122" y="356"/>
                    <a:pt x="0" y="356"/>
                  </a:cubicBezTo>
                  <a:cubicBezTo>
                    <a:pt x="234" y="824"/>
                    <a:pt x="590" y="1171"/>
                    <a:pt x="1058" y="1526"/>
                  </a:cubicBezTo>
                  <a:lnTo>
                    <a:pt x="1170" y="1526"/>
                  </a:lnTo>
                  <a:cubicBezTo>
                    <a:pt x="1170" y="1405"/>
                    <a:pt x="1292" y="1405"/>
                    <a:pt x="1292" y="1405"/>
                  </a:cubicBezTo>
                  <a:cubicBezTo>
                    <a:pt x="1526" y="1292"/>
                    <a:pt x="1638" y="1058"/>
                    <a:pt x="1873" y="937"/>
                  </a:cubicBezTo>
                  <a:cubicBezTo>
                    <a:pt x="1526" y="703"/>
                    <a:pt x="1292" y="356"/>
                    <a:pt x="1058" y="122"/>
                  </a:cubicBezTo>
                  <a:lnTo>
                    <a:pt x="702" y="122"/>
                  </a:lnTo>
                  <a:cubicBezTo>
                    <a:pt x="702" y="122"/>
                    <a:pt x="590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1773241" y="2634602"/>
              <a:ext cx="53348" cy="53405"/>
            </a:xfrm>
            <a:custGeom>
              <a:avLst/>
              <a:gdLst/>
              <a:ahLst/>
              <a:cxnLst/>
              <a:rect l="l" t="t" r="r" b="b"/>
              <a:pathLst>
                <a:path w="1873" h="1875" extrusionOk="0">
                  <a:moveTo>
                    <a:pt x="882" y="1"/>
                  </a:moveTo>
                  <a:cubicBezTo>
                    <a:pt x="632" y="1"/>
                    <a:pt x="385" y="129"/>
                    <a:pt x="234" y="358"/>
                  </a:cubicBezTo>
                  <a:cubicBezTo>
                    <a:pt x="0" y="826"/>
                    <a:pt x="112" y="1294"/>
                    <a:pt x="468" y="1528"/>
                  </a:cubicBezTo>
                  <a:cubicBezTo>
                    <a:pt x="702" y="1528"/>
                    <a:pt x="815" y="1640"/>
                    <a:pt x="936" y="1874"/>
                  </a:cubicBezTo>
                  <a:cubicBezTo>
                    <a:pt x="1283" y="1640"/>
                    <a:pt x="1751" y="1172"/>
                    <a:pt x="1873" y="592"/>
                  </a:cubicBezTo>
                  <a:cubicBezTo>
                    <a:pt x="1751" y="358"/>
                    <a:pt x="1517" y="236"/>
                    <a:pt x="1283" y="124"/>
                  </a:cubicBezTo>
                  <a:cubicBezTo>
                    <a:pt x="1159" y="40"/>
                    <a:pt x="1020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1933222" y="2538104"/>
              <a:ext cx="329913" cy="306700"/>
            </a:xfrm>
            <a:custGeom>
              <a:avLst/>
              <a:gdLst/>
              <a:ahLst/>
              <a:cxnLst/>
              <a:rect l="l" t="t" r="r" b="b"/>
              <a:pathLst>
                <a:path w="11583" h="10768" extrusionOk="0">
                  <a:moveTo>
                    <a:pt x="5731" y="1"/>
                  </a:moveTo>
                  <a:cubicBezTo>
                    <a:pt x="2575" y="1"/>
                    <a:pt x="1" y="2341"/>
                    <a:pt x="1" y="5384"/>
                  </a:cubicBezTo>
                  <a:cubicBezTo>
                    <a:pt x="1" y="8305"/>
                    <a:pt x="2575" y="10768"/>
                    <a:pt x="5731" y="10768"/>
                  </a:cubicBezTo>
                  <a:cubicBezTo>
                    <a:pt x="9008" y="10768"/>
                    <a:pt x="11582" y="8305"/>
                    <a:pt x="11582" y="5384"/>
                  </a:cubicBezTo>
                  <a:cubicBezTo>
                    <a:pt x="11582" y="2341"/>
                    <a:pt x="9008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1939887" y="2627994"/>
              <a:ext cx="6693" cy="16805"/>
            </a:xfrm>
            <a:custGeom>
              <a:avLst/>
              <a:gdLst/>
              <a:ahLst/>
              <a:cxnLst/>
              <a:rect l="l" t="t" r="r" b="b"/>
              <a:pathLst>
                <a:path w="235" h="590" extrusionOk="0">
                  <a:moveTo>
                    <a:pt x="235" y="0"/>
                  </a:moveTo>
                  <a:lnTo>
                    <a:pt x="235" y="0"/>
                  </a:lnTo>
                  <a:cubicBezTo>
                    <a:pt x="113" y="234"/>
                    <a:pt x="1" y="356"/>
                    <a:pt x="1" y="590"/>
                  </a:cubicBezTo>
                  <a:cubicBezTo>
                    <a:pt x="1" y="468"/>
                    <a:pt x="113" y="234"/>
                    <a:pt x="235" y="0"/>
                  </a:cubicBezTo>
                  <a:close/>
                </a:path>
              </a:pathLst>
            </a:custGeom>
            <a:solidFill>
              <a:srgbClr val="F9F4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933222" y="2627965"/>
              <a:ext cx="140048" cy="213362"/>
            </a:xfrm>
            <a:custGeom>
              <a:avLst/>
              <a:gdLst/>
              <a:ahLst/>
              <a:cxnLst/>
              <a:rect l="l" t="t" r="r" b="b"/>
              <a:pathLst>
                <a:path w="4917" h="7491" extrusionOk="0">
                  <a:moveTo>
                    <a:pt x="469" y="1"/>
                  </a:moveTo>
                  <a:cubicBezTo>
                    <a:pt x="347" y="235"/>
                    <a:pt x="235" y="357"/>
                    <a:pt x="235" y="591"/>
                  </a:cubicBezTo>
                  <a:cubicBezTo>
                    <a:pt x="347" y="469"/>
                    <a:pt x="581" y="235"/>
                    <a:pt x="815" y="123"/>
                  </a:cubicBezTo>
                  <a:cubicBezTo>
                    <a:pt x="703" y="123"/>
                    <a:pt x="581" y="1"/>
                    <a:pt x="469" y="1"/>
                  </a:cubicBezTo>
                  <a:close/>
                  <a:moveTo>
                    <a:pt x="3278" y="1761"/>
                  </a:moveTo>
                  <a:cubicBezTo>
                    <a:pt x="2688" y="1873"/>
                    <a:pt x="2220" y="2107"/>
                    <a:pt x="2107" y="2229"/>
                  </a:cubicBezTo>
                  <a:cubicBezTo>
                    <a:pt x="1873" y="2697"/>
                    <a:pt x="1405" y="2931"/>
                    <a:pt x="1049" y="2931"/>
                  </a:cubicBezTo>
                  <a:lnTo>
                    <a:pt x="3044" y="2931"/>
                  </a:lnTo>
                  <a:cubicBezTo>
                    <a:pt x="3156" y="2576"/>
                    <a:pt x="3156" y="2107"/>
                    <a:pt x="3278" y="1761"/>
                  </a:cubicBezTo>
                  <a:close/>
                  <a:moveTo>
                    <a:pt x="1" y="2342"/>
                  </a:moveTo>
                  <a:cubicBezTo>
                    <a:pt x="1" y="2697"/>
                    <a:pt x="1" y="2931"/>
                    <a:pt x="113" y="3278"/>
                  </a:cubicBezTo>
                  <a:cubicBezTo>
                    <a:pt x="235" y="3044"/>
                    <a:pt x="347" y="2931"/>
                    <a:pt x="581" y="2931"/>
                  </a:cubicBezTo>
                  <a:lnTo>
                    <a:pt x="815" y="2931"/>
                  </a:lnTo>
                  <a:cubicBezTo>
                    <a:pt x="703" y="2810"/>
                    <a:pt x="469" y="2810"/>
                    <a:pt x="347" y="2697"/>
                  </a:cubicBezTo>
                  <a:cubicBezTo>
                    <a:pt x="235" y="2697"/>
                    <a:pt x="113" y="2463"/>
                    <a:pt x="1" y="2342"/>
                  </a:cubicBezTo>
                  <a:close/>
                  <a:moveTo>
                    <a:pt x="937" y="5272"/>
                  </a:moveTo>
                  <a:cubicBezTo>
                    <a:pt x="1873" y="6442"/>
                    <a:pt x="3278" y="7379"/>
                    <a:pt x="4916" y="7491"/>
                  </a:cubicBezTo>
                  <a:cubicBezTo>
                    <a:pt x="3980" y="6910"/>
                    <a:pt x="3512" y="6087"/>
                    <a:pt x="3278" y="52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793235" y="2206627"/>
              <a:ext cx="256570" cy="241104"/>
            </a:xfrm>
            <a:custGeom>
              <a:avLst/>
              <a:gdLst/>
              <a:ahLst/>
              <a:cxnLst/>
              <a:rect l="l" t="t" r="r" b="b"/>
              <a:pathLst>
                <a:path w="9008" h="8465" extrusionOk="0">
                  <a:moveTo>
                    <a:pt x="2287" y="0"/>
                  </a:moveTo>
                  <a:cubicBezTo>
                    <a:pt x="2023" y="0"/>
                    <a:pt x="1765" y="17"/>
                    <a:pt x="1517" y="48"/>
                  </a:cubicBezTo>
                  <a:cubicBezTo>
                    <a:pt x="1049" y="48"/>
                    <a:pt x="702" y="403"/>
                    <a:pt x="581" y="872"/>
                  </a:cubicBezTo>
                  <a:cubicBezTo>
                    <a:pt x="0" y="2622"/>
                    <a:pt x="234" y="5085"/>
                    <a:pt x="2219" y="7070"/>
                  </a:cubicBezTo>
                  <a:cubicBezTo>
                    <a:pt x="3295" y="8088"/>
                    <a:pt x="4248" y="8464"/>
                    <a:pt x="5079" y="8464"/>
                  </a:cubicBezTo>
                  <a:cubicBezTo>
                    <a:pt x="5877" y="8464"/>
                    <a:pt x="6562" y="8118"/>
                    <a:pt x="7135" y="7660"/>
                  </a:cubicBezTo>
                  <a:cubicBezTo>
                    <a:pt x="8305" y="6723"/>
                    <a:pt x="9007" y="5085"/>
                    <a:pt x="7490" y="2744"/>
                  </a:cubicBezTo>
                  <a:cubicBezTo>
                    <a:pt x="6069" y="713"/>
                    <a:pt x="4026" y="0"/>
                    <a:pt x="2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793235" y="2238100"/>
              <a:ext cx="189893" cy="210286"/>
            </a:xfrm>
            <a:custGeom>
              <a:avLst/>
              <a:gdLst/>
              <a:ahLst/>
              <a:cxnLst/>
              <a:rect l="l" t="t" r="r" b="b"/>
              <a:pathLst>
                <a:path w="6667" h="7383" extrusionOk="0">
                  <a:moveTo>
                    <a:pt x="468" y="1"/>
                  </a:moveTo>
                  <a:cubicBezTo>
                    <a:pt x="0" y="1751"/>
                    <a:pt x="347" y="4092"/>
                    <a:pt x="2219" y="5965"/>
                  </a:cubicBezTo>
                  <a:cubicBezTo>
                    <a:pt x="3252" y="6997"/>
                    <a:pt x="4201" y="7382"/>
                    <a:pt x="5045" y="7382"/>
                  </a:cubicBezTo>
                  <a:cubicBezTo>
                    <a:pt x="5640" y="7382"/>
                    <a:pt x="6183" y="7191"/>
                    <a:pt x="6667" y="6901"/>
                  </a:cubicBezTo>
                  <a:cubicBezTo>
                    <a:pt x="5852" y="1751"/>
                    <a:pt x="2575" y="347"/>
                    <a:pt x="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2143103" y="2206627"/>
              <a:ext cx="256827" cy="241104"/>
            </a:xfrm>
            <a:custGeom>
              <a:avLst/>
              <a:gdLst/>
              <a:ahLst/>
              <a:cxnLst/>
              <a:rect l="l" t="t" r="r" b="b"/>
              <a:pathLst>
                <a:path w="9017" h="8465" extrusionOk="0">
                  <a:moveTo>
                    <a:pt x="6726" y="0"/>
                  </a:moveTo>
                  <a:cubicBezTo>
                    <a:pt x="5011" y="0"/>
                    <a:pt x="3060" y="713"/>
                    <a:pt x="1639" y="2744"/>
                  </a:cubicBezTo>
                  <a:cubicBezTo>
                    <a:pt x="0" y="5085"/>
                    <a:pt x="824" y="6723"/>
                    <a:pt x="1873" y="7660"/>
                  </a:cubicBezTo>
                  <a:cubicBezTo>
                    <a:pt x="2446" y="8118"/>
                    <a:pt x="3160" y="8464"/>
                    <a:pt x="3973" y="8464"/>
                  </a:cubicBezTo>
                  <a:cubicBezTo>
                    <a:pt x="4820" y="8464"/>
                    <a:pt x="5775" y="8088"/>
                    <a:pt x="6788" y="7070"/>
                  </a:cubicBezTo>
                  <a:cubicBezTo>
                    <a:pt x="8895" y="5085"/>
                    <a:pt x="9016" y="2622"/>
                    <a:pt x="8548" y="872"/>
                  </a:cubicBezTo>
                  <a:cubicBezTo>
                    <a:pt x="8314" y="403"/>
                    <a:pt x="7958" y="48"/>
                    <a:pt x="7490" y="48"/>
                  </a:cubicBezTo>
                  <a:cubicBezTo>
                    <a:pt x="7243" y="17"/>
                    <a:pt x="6987" y="0"/>
                    <a:pt x="6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2209750" y="2238100"/>
              <a:ext cx="190178" cy="210286"/>
            </a:xfrm>
            <a:custGeom>
              <a:avLst/>
              <a:gdLst/>
              <a:ahLst/>
              <a:cxnLst/>
              <a:rect l="l" t="t" r="r" b="b"/>
              <a:pathLst>
                <a:path w="6677" h="7383" extrusionOk="0">
                  <a:moveTo>
                    <a:pt x="6208" y="1"/>
                  </a:moveTo>
                  <a:lnTo>
                    <a:pt x="6208" y="1"/>
                  </a:lnTo>
                  <a:cubicBezTo>
                    <a:pt x="4214" y="347"/>
                    <a:pt x="825" y="1751"/>
                    <a:pt x="1" y="6901"/>
                  </a:cubicBezTo>
                  <a:cubicBezTo>
                    <a:pt x="485" y="7191"/>
                    <a:pt x="1029" y="7382"/>
                    <a:pt x="1625" y="7382"/>
                  </a:cubicBezTo>
                  <a:cubicBezTo>
                    <a:pt x="2471" y="7382"/>
                    <a:pt x="3421" y="6997"/>
                    <a:pt x="4448" y="5965"/>
                  </a:cubicBezTo>
                  <a:cubicBezTo>
                    <a:pt x="6442" y="4092"/>
                    <a:pt x="6676" y="1751"/>
                    <a:pt x="6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1816419" y="2231435"/>
              <a:ext cx="563526" cy="420031"/>
            </a:xfrm>
            <a:custGeom>
              <a:avLst/>
              <a:gdLst/>
              <a:ahLst/>
              <a:cxnLst/>
              <a:rect l="l" t="t" r="r" b="b"/>
              <a:pathLst>
                <a:path w="19785" h="14747" extrusionOk="0">
                  <a:moveTo>
                    <a:pt x="9832" y="1"/>
                  </a:moveTo>
                  <a:cubicBezTo>
                    <a:pt x="4448" y="1"/>
                    <a:pt x="1" y="3746"/>
                    <a:pt x="1" y="8193"/>
                  </a:cubicBezTo>
                  <a:cubicBezTo>
                    <a:pt x="1" y="12753"/>
                    <a:pt x="4448" y="14747"/>
                    <a:pt x="9832" y="14747"/>
                  </a:cubicBezTo>
                  <a:cubicBezTo>
                    <a:pt x="15337" y="14747"/>
                    <a:pt x="19784" y="12753"/>
                    <a:pt x="19784" y="8193"/>
                  </a:cubicBezTo>
                  <a:cubicBezTo>
                    <a:pt x="19784" y="3746"/>
                    <a:pt x="15337" y="1"/>
                    <a:pt x="98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1816419" y="2404778"/>
              <a:ext cx="130165" cy="223217"/>
            </a:xfrm>
            <a:custGeom>
              <a:avLst/>
              <a:gdLst/>
              <a:ahLst/>
              <a:cxnLst/>
              <a:rect l="l" t="t" r="r" b="b"/>
              <a:pathLst>
                <a:path w="4570" h="7837" extrusionOk="0">
                  <a:moveTo>
                    <a:pt x="357" y="113"/>
                  </a:moveTo>
                  <a:cubicBezTo>
                    <a:pt x="123" y="703"/>
                    <a:pt x="1" y="1405"/>
                    <a:pt x="1" y="2107"/>
                  </a:cubicBezTo>
                  <a:cubicBezTo>
                    <a:pt x="1" y="5028"/>
                    <a:pt x="1761" y="6901"/>
                    <a:pt x="4570" y="7837"/>
                  </a:cubicBezTo>
                  <a:lnTo>
                    <a:pt x="4570" y="7837"/>
                  </a:lnTo>
                  <a:cubicBezTo>
                    <a:pt x="1761" y="6901"/>
                    <a:pt x="1" y="5028"/>
                    <a:pt x="1" y="2107"/>
                  </a:cubicBezTo>
                  <a:cubicBezTo>
                    <a:pt x="1" y="1405"/>
                    <a:pt x="123" y="703"/>
                    <a:pt x="357" y="113"/>
                  </a:cubicBezTo>
                  <a:close/>
                  <a:moveTo>
                    <a:pt x="357" y="0"/>
                  </a:moveTo>
                  <a:lnTo>
                    <a:pt x="357" y="113"/>
                  </a:lnTo>
                  <a:lnTo>
                    <a:pt x="357" y="0"/>
                  </a:lnTo>
                  <a:close/>
                  <a:moveTo>
                    <a:pt x="357" y="0"/>
                  </a:moveTo>
                  <a:lnTo>
                    <a:pt x="357" y="0"/>
                  </a:lnTo>
                  <a:lnTo>
                    <a:pt x="357" y="0"/>
                  </a:lnTo>
                  <a:close/>
                  <a:moveTo>
                    <a:pt x="357" y="0"/>
                  </a:moveTo>
                  <a:lnTo>
                    <a:pt x="357" y="0"/>
                  </a:lnTo>
                  <a:lnTo>
                    <a:pt x="357" y="0"/>
                  </a:lnTo>
                  <a:close/>
                  <a:moveTo>
                    <a:pt x="357" y="0"/>
                  </a:moveTo>
                  <a:lnTo>
                    <a:pt x="357" y="0"/>
                  </a:lnTo>
                  <a:close/>
                </a:path>
              </a:pathLst>
            </a:custGeom>
            <a:solidFill>
              <a:srgbClr val="F9F4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1946551" y="26279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E9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1946551" y="2627965"/>
              <a:ext cx="9912" cy="3503"/>
            </a:xfrm>
            <a:custGeom>
              <a:avLst/>
              <a:gdLst/>
              <a:ahLst/>
              <a:cxnLst/>
              <a:rect l="l" t="t" r="r" b="b"/>
              <a:pathLst>
                <a:path w="348" h="123" extrusionOk="0">
                  <a:moveTo>
                    <a:pt x="1" y="1"/>
                  </a:moveTo>
                  <a:lnTo>
                    <a:pt x="1" y="1"/>
                  </a:lnTo>
                  <a:cubicBezTo>
                    <a:pt x="113" y="1"/>
                    <a:pt x="235" y="123"/>
                    <a:pt x="347" y="123"/>
                  </a:cubicBezTo>
                  <a:lnTo>
                    <a:pt x="347" y="123"/>
                  </a:lnTo>
                  <a:cubicBezTo>
                    <a:pt x="235" y="123"/>
                    <a:pt x="113" y="1"/>
                    <a:pt x="1" y="1"/>
                  </a:cubicBezTo>
                  <a:close/>
                </a:path>
              </a:pathLst>
            </a:custGeom>
            <a:solidFill>
              <a:srgbClr val="F1C8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1816419" y="2267978"/>
              <a:ext cx="170183" cy="363494"/>
            </a:xfrm>
            <a:custGeom>
              <a:avLst/>
              <a:gdLst/>
              <a:ahLst/>
              <a:cxnLst/>
              <a:rect l="l" t="t" r="r" b="b"/>
              <a:pathLst>
                <a:path w="5975" h="12762" extrusionOk="0">
                  <a:moveTo>
                    <a:pt x="4570" y="0"/>
                  </a:moveTo>
                  <a:cubicBezTo>
                    <a:pt x="2576" y="1171"/>
                    <a:pt x="937" y="2809"/>
                    <a:pt x="357" y="4803"/>
                  </a:cubicBezTo>
                  <a:lnTo>
                    <a:pt x="357" y="4916"/>
                  </a:lnTo>
                  <a:cubicBezTo>
                    <a:pt x="123" y="5506"/>
                    <a:pt x="1" y="6208"/>
                    <a:pt x="1" y="6910"/>
                  </a:cubicBezTo>
                  <a:cubicBezTo>
                    <a:pt x="1" y="9831"/>
                    <a:pt x="1761" y="11704"/>
                    <a:pt x="4570" y="12640"/>
                  </a:cubicBezTo>
                  <a:cubicBezTo>
                    <a:pt x="4682" y="12640"/>
                    <a:pt x="4804" y="12762"/>
                    <a:pt x="4916" y="12762"/>
                  </a:cubicBezTo>
                  <a:cubicBezTo>
                    <a:pt x="5150" y="12528"/>
                    <a:pt x="5618" y="12293"/>
                    <a:pt x="5974" y="12172"/>
                  </a:cubicBezTo>
                  <a:cubicBezTo>
                    <a:pt x="1527" y="8548"/>
                    <a:pt x="2342" y="4101"/>
                    <a:pt x="4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1926557" y="2431438"/>
              <a:ext cx="103249" cy="83226"/>
            </a:xfrm>
            <a:custGeom>
              <a:avLst/>
              <a:gdLst/>
              <a:ahLst/>
              <a:cxnLst/>
              <a:rect l="l" t="t" r="r" b="b"/>
              <a:pathLst>
                <a:path w="3625" h="2922" extrusionOk="0">
                  <a:moveTo>
                    <a:pt x="1873" y="1"/>
                  </a:moveTo>
                  <a:cubicBezTo>
                    <a:pt x="815" y="1"/>
                    <a:pt x="1" y="703"/>
                    <a:pt x="1" y="1405"/>
                  </a:cubicBezTo>
                  <a:cubicBezTo>
                    <a:pt x="1" y="2220"/>
                    <a:pt x="815" y="2922"/>
                    <a:pt x="1873" y="2922"/>
                  </a:cubicBezTo>
                  <a:cubicBezTo>
                    <a:pt x="2809" y="2922"/>
                    <a:pt x="3624" y="2220"/>
                    <a:pt x="3624" y="1405"/>
                  </a:cubicBezTo>
                  <a:cubicBezTo>
                    <a:pt x="3624" y="703"/>
                    <a:pt x="2809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2203085" y="2431438"/>
              <a:ext cx="103505" cy="83226"/>
            </a:xfrm>
            <a:custGeom>
              <a:avLst/>
              <a:gdLst/>
              <a:ahLst/>
              <a:cxnLst/>
              <a:rect l="l" t="t" r="r" b="b"/>
              <a:pathLst>
                <a:path w="3634" h="2922" extrusionOk="0">
                  <a:moveTo>
                    <a:pt x="1761" y="1"/>
                  </a:moveTo>
                  <a:cubicBezTo>
                    <a:pt x="825" y="1"/>
                    <a:pt x="1" y="703"/>
                    <a:pt x="1" y="1405"/>
                  </a:cubicBezTo>
                  <a:cubicBezTo>
                    <a:pt x="1" y="2220"/>
                    <a:pt x="825" y="2922"/>
                    <a:pt x="1761" y="2922"/>
                  </a:cubicBezTo>
                  <a:cubicBezTo>
                    <a:pt x="2810" y="2922"/>
                    <a:pt x="3634" y="2220"/>
                    <a:pt x="3634" y="1405"/>
                  </a:cubicBezTo>
                  <a:cubicBezTo>
                    <a:pt x="3634" y="703"/>
                    <a:pt x="2810" y="1"/>
                    <a:pt x="1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2059908" y="2771431"/>
              <a:ext cx="196558" cy="73371"/>
            </a:xfrm>
            <a:custGeom>
              <a:avLst/>
              <a:gdLst/>
              <a:ahLst/>
              <a:cxnLst/>
              <a:rect l="l" t="t" r="r" b="b"/>
              <a:pathLst>
                <a:path w="6901" h="2576" extrusionOk="0">
                  <a:moveTo>
                    <a:pt x="1283" y="1"/>
                  </a:moveTo>
                  <a:cubicBezTo>
                    <a:pt x="580" y="1"/>
                    <a:pt x="0" y="581"/>
                    <a:pt x="0" y="1284"/>
                  </a:cubicBezTo>
                  <a:cubicBezTo>
                    <a:pt x="0" y="1986"/>
                    <a:pt x="580" y="2576"/>
                    <a:pt x="1283" y="2576"/>
                  </a:cubicBezTo>
                  <a:lnTo>
                    <a:pt x="5618" y="2576"/>
                  </a:lnTo>
                  <a:cubicBezTo>
                    <a:pt x="6320" y="2576"/>
                    <a:pt x="6900" y="1986"/>
                    <a:pt x="6900" y="1284"/>
                  </a:cubicBezTo>
                  <a:cubicBezTo>
                    <a:pt x="6900" y="581"/>
                    <a:pt x="6320" y="1"/>
                    <a:pt x="5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1919893" y="2607971"/>
              <a:ext cx="213362" cy="111481"/>
            </a:xfrm>
            <a:custGeom>
              <a:avLst/>
              <a:gdLst/>
              <a:ahLst/>
              <a:cxnLst/>
              <a:rect l="l" t="t" r="r" b="b"/>
              <a:pathLst>
                <a:path w="7491" h="3914" extrusionOk="0">
                  <a:moveTo>
                    <a:pt x="3858" y="1"/>
                  </a:moveTo>
                  <a:cubicBezTo>
                    <a:pt x="2454" y="1"/>
                    <a:pt x="937" y="703"/>
                    <a:pt x="347" y="1761"/>
                  </a:cubicBezTo>
                  <a:cubicBezTo>
                    <a:pt x="1" y="2341"/>
                    <a:pt x="235" y="3165"/>
                    <a:pt x="815" y="3399"/>
                  </a:cubicBezTo>
                  <a:cubicBezTo>
                    <a:pt x="937" y="3512"/>
                    <a:pt x="1171" y="3512"/>
                    <a:pt x="1283" y="3633"/>
                  </a:cubicBezTo>
                  <a:cubicBezTo>
                    <a:pt x="1751" y="3633"/>
                    <a:pt x="2341" y="3399"/>
                    <a:pt x="2575" y="2931"/>
                  </a:cubicBezTo>
                  <a:cubicBezTo>
                    <a:pt x="2688" y="2809"/>
                    <a:pt x="3278" y="2463"/>
                    <a:pt x="3858" y="2463"/>
                  </a:cubicBezTo>
                  <a:cubicBezTo>
                    <a:pt x="4448" y="2575"/>
                    <a:pt x="4794" y="2809"/>
                    <a:pt x="5028" y="3278"/>
                  </a:cubicBezTo>
                  <a:cubicBezTo>
                    <a:pt x="5270" y="3677"/>
                    <a:pt x="5670" y="3914"/>
                    <a:pt x="6084" y="3914"/>
                  </a:cubicBezTo>
                  <a:cubicBezTo>
                    <a:pt x="6280" y="3914"/>
                    <a:pt x="6480" y="3860"/>
                    <a:pt x="6667" y="3746"/>
                  </a:cubicBezTo>
                  <a:cubicBezTo>
                    <a:pt x="7257" y="3399"/>
                    <a:pt x="7491" y="2697"/>
                    <a:pt x="7257" y="2107"/>
                  </a:cubicBezTo>
                  <a:cubicBezTo>
                    <a:pt x="6554" y="825"/>
                    <a:pt x="5262" y="1"/>
                    <a:pt x="3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2099897" y="2464762"/>
              <a:ext cx="423250" cy="246715"/>
            </a:xfrm>
            <a:custGeom>
              <a:avLst/>
              <a:gdLst/>
              <a:ahLst/>
              <a:cxnLst/>
              <a:rect l="l" t="t" r="r" b="b"/>
              <a:pathLst>
                <a:path w="14860" h="8662" extrusionOk="0">
                  <a:moveTo>
                    <a:pt x="1049" y="1"/>
                  </a:moveTo>
                  <a:cubicBezTo>
                    <a:pt x="469" y="1"/>
                    <a:pt x="0" y="469"/>
                    <a:pt x="0" y="937"/>
                  </a:cubicBezTo>
                  <a:lnTo>
                    <a:pt x="0" y="8661"/>
                  </a:lnTo>
                  <a:lnTo>
                    <a:pt x="14859" y="8661"/>
                  </a:lnTo>
                  <a:lnTo>
                    <a:pt x="14859" y="937"/>
                  </a:lnTo>
                  <a:cubicBezTo>
                    <a:pt x="14859" y="469"/>
                    <a:pt x="14391" y="1"/>
                    <a:pt x="13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2099897" y="2711447"/>
              <a:ext cx="423250" cy="66706"/>
            </a:xfrm>
            <a:custGeom>
              <a:avLst/>
              <a:gdLst/>
              <a:ahLst/>
              <a:cxnLst/>
              <a:rect l="l" t="t" r="r" b="b"/>
              <a:pathLst>
                <a:path w="14860" h="2342" extrusionOk="0">
                  <a:moveTo>
                    <a:pt x="0" y="0"/>
                  </a:moveTo>
                  <a:lnTo>
                    <a:pt x="0" y="2341"/>
                  </a:lnTo>
                  <a:lnTo>
                    <a:pt x="14157" y="2341"/>
                  </a:lnTo>
                  <a:cubicBezTo>
                    <a:pt x="14513" y="2341"/>
                    <a:pt x="14859" y="1985"/>
                    <a:pt x="14859" y="1639"/>
                  </a:cubicBezTo>
                  <a:lnTo>
                    <a:pt x="14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1933222" y="2711447"/>
              <a:ext cx="166708" cy="66706"/>
            </a:xfrm>
            <a:custGeom>
              <a:avLst/>
              <a:gdLst/>
              <a:ahLst/>
              <a:cxnLst/>
              <a:rect l="l" t="t" r="r" b="b"/>
              <a:pathLst>
                <a:path w="5853" h="2342" extrusionOk="0">
                  <a:moveTo>
                    <a:pt x="581" y="0"/>
                  </a:moveTo>
                  <a:cubicBezTo>
                    <a:pt x="235" y="0"/>
                    <a:pt x="1" y="347"/>
                    <a:pt x="1" y="703"/>
                  </a:cubicBezTo>
                  <a:lnTo>
                    <a:pt x="1" y="1639"/>
                  </a:lnTo>
                  <a:cubicBezTo>
                    <a:pt x="1" y="1985"/>
                    <a:pt x="235" y="2341"/>
                    <a:pt x="581" y="2341"/>
                  </a:cubicBezTo>
                  <a:lnTo>
                    <a:pt x="5852" y="2341"/>
                  </a:lnTo>
                  <a:lnTo>
                    <a:pt x="5852" y="0"/>
                  </a:lnTo>
                  <a:close/>
                </a:path>
              </a:pathLst>
            </a:custGeom>
            <a:solidFill>
              <a:srgbClr val="7694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1933222" y="2711447"/>
              <a:ext cx="166708" cy="66706"/>
            </a:xfrm>
            <a:custGeom>
              <a:avLst/>
              <a:gdLst/>
              <a:ahLst/>
              <a:cxnLst/>
              <a:rect l="l" t="t" r="r" b="b"/>
              <a:pathLst>
                <a:path w="5853" h="2342" extrusionOk="0">
                  <a:moveTo>
                    <a:pt x="581" y="0"/>
                  </a:moveTo>
                  <a:cubicBezTo>
                    <a:pt x="347" y="0"/>
                    <a:pt x="235" y="113"/>
                    <a:pt x="113" y="347"/>
                  </a:cubicBezTo>
                  <a:cubicBezTo>
                    <a:pt x="1" y="469"/>
                    <a:pt x="1" y="581"/>
                    <a:pt x="1" y="703"/>
                  </a:cubicBezTo>
                  <a:lnTo>
                    <a:pt x="1" y="1639"/>
                  </a:lnTo>
                  <a:cubicBezTo>
                    <a:pt x="1" y="1985"/>
                    <a:pt x="235" y="2341"/>
                    <a:pt x="581" y="2341"/>
                  </a:cubicBezTo>
                  <a:lnTo>
                    <a:pt x="5852" y="2341"/>
                  </a:lnTo>
                  <a:lnTo>
                    <a:pt x="58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2266571" y="2544769"/>
              <a:ext cx="86672" cy="86701"/>
            </a:xfrm>
            <a:custGeom>
              <a:avLst/>
              <a:gdLst/>
              <a:ahLst/>
              <a:cxnLst/>
              <a:rect l="l" t="t" r="r" b="b"/>
              <a:pathLst>
                <a:path w="3043" h="3044" extrusionOk="0">
                  <a:moveTo>
                    <a:pt x="1517" y="1"/>
                  </a:moveTo>
                  <a:cubicBezTo>
                    <a:pt x="702" y="1"/>
                    <a:pt x="0" y="703"/>
                    <a:pt x="0" y="1517"/>
                  </a:cubicBezTo>
                  <a:cubicBezTo>
                    <a:pt x="0" y="2341"/>
                    <a:pt x="702" y="3044"/>
                    <a:pt x="1517" y="3044"/>
                  </a:cubicBezTo>
                  <a:cubicBezTo>
                    <a:pt x="2341" y="3044"/>
                    <a:pt x="3043" y="2341"/>
                    <a:pt x="3043" y="1517"/>
                  </a:cubicBezTo>
                  <a:cubicBezTo>
                    <a:pt x="3043" y="703"/>
                    <a:pt x="2341" y="1"/>
                    <a:pt x="1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1763101" y="2193212"/>
              <a:ext cx="770167" cy="661478"/>
            </a:xfrm>
            <a:custGeom>
              <a:avLst/>
              <a:gdLst/>
              <a:ahLst/>
              <a:cxnLst/>
              <a:rect l="l" t="t" r="r" b="b"/>
              <a:pathLst>
                <a:path w="27040" h="23224" extrusionOk="0">
                  <a:moveTo>
                    <a:pt x="3468" y="815"/>
                  </a:moveTo>
                  <a:cubicBezTo>
                    <a:pt x="4692" y="815"/>
                    <a:pt x="5840" y="1269"/>
                    <a:pt x="6910" y="2045"/>
                  </a:cubicBezTo>
                  <a:cubicBezTo>
                    <a:pt x="6320" y="2279"/>
                    <a:pt x="5852" y="2513"/>
                    <a:pt x="5384" y="2859"/>
                  </a:cubicBezTo>
                  <a:cubicBezTo>
                    <a:pt x="4214" y="1923"/>
                    <a:pt x="3043" y="1455"/>
                    <a:pt x="2107" y="1221"/>
                  </a:cubicBezTo>
                  <a:cubicBezTo>
                    <a:pt x="2229" y="987"/>
                    <a:pt x="2341" y="874"/>
                    <a:pt x="2697" y="874"/>
                  </a:cubicBezTo>
                  <a:cubicBezTo>
                    <a:pt x="2957" y="834"/>
                    <a:pt x="3214" y="815"/>
                    <a:pt x="3468" y="815"/>
                  </a:cubicBezTo>
                  <a:close/>
                  <a:moveTo>
                    <a:pt x="20053" y="815"/>
                  </a:moveTo>
                  <a:cubicBezTo>
                    <a:pt x="20312" y="815"/>
                    <a:pt x="20572" y="834"/>
                    <a:pt x="20832" y="874"/>
                  </a:cubicBezTo>
                  <a:cubicBezTo>
                    <a:pt x="21066" y="874"/>
                    <a:pt x="21300" y="987"/>
                    <a:pt x="21422" y="1221"/>
                  </a:cubicBezTo>
                  <a:cubicBezTo>
                    <a:pt x="20486" y="1455"/>
                    <a:pt x="19194" y="1923"/>
                    <a:pt x="18145" y="2859"/>
                  </a:cubicBezTo>
                  <a:cubicBezTo>
                    <a:pt x="17677" y="2513"/>
                    <a:pt x="17087" y="2279"/>
                    <a:pt x="16619" y="2045"/>
                  </a:cubicBezTo>
                  <a:cubicBezTo>
                    <a:pt x="17589" y="1269"/>
                    <a:pt x="18802" y="815"/>
                    <a:pt x="20053" y="815"/>
                  </a:cubicBezTo>
                  <a:close/>
                  <a:moveTo>
                    <a:pt x="1873" y="2045"/>
                  </a:moveTo>
                  <a:lnTo>
                    <a:pt x="1873" y="2045"/>
                  </a:lnTo>
                  <a:cubicBezTo>
                    <a:pt x="2697" y="2157"/>
                    <a:pt x="3745" y="2625"/>
                    <a:pt x="4682" y="3327"/>
                  </a:cubicBezTo>
                  <a:cubicBezTo>
                    <a:pt x="4569" y="3449"/>
                    <a:pt x="4569" y="3449"/>
                    <a:pt x="4448" y="3449"/>
                  </a:cubicBezTo>
                  <a:cubicBezTo>
                    <a:pt x="3633" y="4151"/>
                    <a:pt x="2931" y="4966"/>
                    <a:pt x="2463" y="5902"/>
                  </a:cubicBezTo>
                  <a:cubicBezTo>
                    <a:pt x="1639" y="4385"/>
                    <a:pt x="1639" y="2981"/>
                    <a:pt x="1873" y="2045"/>
                  </a:cubicBezTo>
                  <a:close/>
                  <a:moveTo>
                    <a:pt x="21656" y="2045"/>
                  </a:moveTo>
                  <a:lnTo>
                    <a:pt x="21656" y="2045"/>
                  </a:lnTo>
                  <a:cubicBezTo>
                    <a:pt x="21769" y="2981"/>
                    <a:pt x="21769" y="4385"/>
                    <a:pt x="20954" y="5902"/>
                  </a:cubicBezTo>
                  <a:cubicBezTo>
                    <a:pt x="20486" y="4966"/>
                    <a:pt x="19784" y="4151"/>
                    <a:pt x="18960" y="3449"/>
                  </a:cubicBezTo>
                  <a:cubicBezTo>
                    <a:pt x="18847" y="3449"/>
                    <a:pt x="18847" y="3327"/>
                    <a:pt x="18847" y="3327"/>
                  </a:cubicBezTo>
                  <a:cubicBezTo>
                    <a:pt x="19784" y="2625"/>
                    <a:pt x="20832" y="2157"/>
                    <a:pt x="21656" y="2045"/>
                  </a:cubicBezTo>
                  <a:close/>
                  <a:moveTo>
                    <a:pt x="8661" y="7428"/>
                  </a:moveTo>
                  <a:cubicBezTo>
                    <a:pt x="8427" y="7428"/>
                    <a:pt x="8193" y="7541"/>
                    <a:pt x="8193" y="7775"/>
                  </a:cubicBezTo>
                  <a:lnTo>
                    <a:pt x="8193" y="8365"/>
                  </a:lnTo>
                  <a:cubicBezTo>
                    <a:pt x="8193" y="8599"/>
                    <a:pt x="8427" y="8833"/>
                    <a:pt x="8661" y="8833"/>
                  </a:cubicBezTo>
                  <a:cubicBezTo>
                    <a:pt x="8783" y="8833"/>
                    <a:pt x="9017" y="8599"/>
                    <a:pt x="9017" y="8365"/>
                  </a:cubicBezTo>
                  <a:lnTo>
                    <a:pt x="9017" y="7775"/>
                  </a:lnTo>
                  <a:cubicBezTo>
                    <a:pt x="9017" y="7541"/>
                    <a:pt x="8783" y="7428"/>
                    <a:pt x="8661" y="7428"/>
                  </a:cubicBezTo>
                  <a:close/>
                  <a:moveTo>
                    <a:pt x="16273" y="7428"/>
                  </a:moveTo>
                  <a:cubicBezTo>
                    <a:pt x="16039" y="7428"/>
                    <a:pt x="15805" y="7541"/>
                    <a:pt x="15805" y="7775"/>
                  </a:cubicBezTo>
                  <a:lnTo>
                    <a:pt x="15805" y="8365"/>
                  </a:lnTo>
                  <a:cubicBezTo>
                    <a:pt x="15805" y="8599"/>
                    <a:pt x="16039" y="8833"/>
                    <a:pt x="16273" y="8833"/>
                  </a:cubicBezTo>
                  <a:cubicBezTo>
                    <a:pt x="16385" y="8833"/>
                    <a:pt x="16619" y="8599"/>
                    <a:pt x="16619" y="8365"/>
                  </a:cubicBezTo>
                  <a:lnTo>
                    <a:pt x="16619" y="7775"/>
                  </a:lnTo>
                  <a:cubicBezTo>
                    <a:pt x="16619" y="7541"/>
                    <a:pt x="16385" y="7428"/>
                    <a:pt x="16273" y="7428"/>
                  </a:cubicBezTo>
                  <a:close/>
                  <a:moveTo>
                    <a:pt x="6590" y="9133"/>
                  </a:moveTo>
                  <a:cubicBezTo>
                    <a:pt x="6045" y="9133"/>
                    <a:pt x="5334" y="9214"/>
                    <a:pt x="4916" y="9301"/>
                  </a:cubicBezTo>
                  <a:cubicBezTo>
                    <a:pt x="4803" y="9301"/>
                    <a:pt x="4569" y="9535"/>
                    <a:pt x="4682" y="9769"/>
                  </a:cubicBezTo>
                  <a:cubicBezTo>
                    <a:pt x="4682" y="9881"/>
                    <a:pt x="4916" y="10003"/>
                    <a:pt x="5037" y="10003"/>
                  </a:cubicBezTo>
                  <a:lnTo>
                    <a:pt x="5150" y="10003"/>
                  </a:lnTo>
                  <a:cubicBezTo>
                    <a:pt x="5506" y="9881"/>
                    <a:pt x="6676" y="9881"/>
                    <a:pt x="7144" y="9881"/>
                  </a:cubicBezTo>
                  <a:cubicBezTo>
                    <a:pt x="7165" y="9904"/>
                    <a:pt x="7191" y="9915"/>
                    <a:pt x="7218" y="9915"/>
                  </a:cubicBezTo>
                  <a:cubicBezTo>
                    <a:pt x="7336" y="9915"/>
                    <a:pt x="7490" y="9725"/>
                    <a:pt x="7490" y="9535"/>
                  </a:cubicBezTo>
                  <a:cubicBezTo>
                    <a:pt x="7612" y="9413"/>
                    <a:pt x="7378" y="9179"/>
                    <a:pt x="7144" y="9179"/>
                  </a:cubicBezTo>
                  <a:cubicBezTo>
                    <a:pt x="7008" y="9146"/>
                    <a:pt x="6813" y="9133"/>
                    <a:pt x="6590" y="9133"/>
                  </a:cubicBezTo>
                  <a:close/>
                  <a:moveTo>
                    <a:pt x="7378" y="10471"/>
                  </a:moveTo>
                  <a:cubicBezTo>
                    <a:pt x="6788" y="10584"/>
                    <a:pt x="5852" y="11173"/>
                    <a:pt x="5384" y="11407"/>
                  </a:cubicBezTo>
                  <a:cubicBezTo>
                    <a:pt x="5272" y="11642"/>
                    <a:pt x="5150" y="11876"/>
                    <a:pt x="5272" y="11988"/>
                  </a:cubicBezTo>
                  <a:cubicBezTo>
                    <a:pt x="5384" y="12110"/>
                    <a:pt x="5506" y="12222"/>
                    <a:pt x="5618" y="12222"/>
                  </a:cubicBezTo>
                  <a:cubicBezTo>
                    <a:pt x="5740" y="12222"/>
                    <a:pt x="5740" y="12110"/>
                    <a:pt x="5852" y="12110"/>
                  </a:cubicBezTo>
                  <a:cubicBezTo>
                    <a:pt x="6208" y="11876"/>
                    <a:pt x="7144" y="11407"/>
                    <a:pt x="7612" y="11286"/>
                  </a:cubicBezTo>
                  <a:cubicBezTo>
                    <a:pt x="7846" y="11173"/>
                    <a:pt x="7959" y="10939"/>
                    <a:pt x="7846" y="10818"/>
                  </a:cubicBezTo>
                  <a:cubicBezTo>
                    <a:pt x="7846" y="10584"/>
                    <a:pt x="7612" y="10471"/>
                    <a:pt x="7378" y="10471"/>
                  </a:cubicBezTo>
                  <a:close/>
                  <a:moveTo>
                    <a:pt x="9363" y="17493"/>
                  </a:moveTo>
                  <a:cubicBezTo>
                    <a:pt x="9719" y="17493"/>
                    <a:pt x="9831" y="17606"/>
                    <a:pt x="10065" y="17840"/>
                  </a:cubicBezTo>
                  <a:lnTo>
                    <a:pt x="8314" y="17840"/>
                  </a:lnTo>
                  <a:cubicBezTo>
                    <a:pt x="8427" y="17840"/>
                    <a:pt x="8427" y="17840"/>
                    <a:pt x="8427" y="17727"/>
                  </a:cubicBezTo>
                  <a:cubicBezTo>
                    <a:pt x="8548" y="17727"/>
                    <a:pt x="8895" y="17493"/>
                    <a:pt x="9363" y="17493"/>
                  </a:cubicBezTo>
                  <a:close/>
                  <a:moveTo>
                    <a:pt x="9363" y="14918"/>
                  </a:moveTo>
                  <a:cubicBezTo>
                    <a:pt x="10187" y="14918"/>
                    <a:pt x="10889" y="15265"/>
                    <a:pt x="11470" y="15733"/>
                  </a:cubicBezTo>
                  <a:lnTo>
                    <a:pt x="11470" y="17840"/>
                  </a:lnTo>
                  <a:lnTo>
                    <a:pt x="11001" y="17840"/>
                  </a:lnTo>
                  <a:cubicBezTo>
                    <a:pt x="10889" y="17727"/>
                    <a:pt x="10889" y="17727"/>
                    <a:pt x="10889" y="17606"/>
                  </a:cubicBezTo>
                  <a:cubicBezTo>
                    <a:pt x="10533" y="17025"/>
                    <a:pt x="10065" y="16669"/>
                    <a:pt x="9363" y="16669"/>
                  </a:cubicBezTo>
                  <a:cubicBezTo>
                    <a:pt x="8661" y="16669"/>
                    <a:pt x="7959" y="17025"/>
                    <a:pt x="7725" y="17259"/>
                  </a:cubicBezTo>
                  <a:lnTo>
                    <a:pt x="7725" y="17371"/>
                  </a:lnTo>
                  <a:cubicBezTo>
                    <a:pt x="7632" y="17564"/>
                    <a:pt x="7299" y="17756"/>
                    <a:pt x="6986" y="17756"/>
                  </a:cubicBezTo>
                  <a:cubicBezTo>
                    <a:pt x="6918" y="17756"/>
                    <a:pt x="6852" y="17747"/>
                    <a:pt x="6788" y="17727"/>
                  </a:cubicBezTo>
                  <a:lnTo>
                    <a:pt x="6554" y="17727"/>
                  </a:lnTo>
                  <a:lnTo>
                    <a:pt x="6208" y="17371"/>
                  </a:lnTo>
                  <a:lnTo>
                    <a:pt x="6208" y="17137"/>
                  </a:lnTo>
                  <a:cubicBezTo>
                    <a:pt x="6086" y="16903"/>
                    <a:pt x="6086" y="16669"/>
                    <a:pt x="6208" y="16557"/>
                  </a:cubicBezTo>
                  <a:cubicBezTo>
                    <a:pt x="6676" y="15621"/>
                    <a:pt x="8080" y="14918"/>
                    <a:pt x="9363" y="14918"/>
                  </a:cubicBezTo>
                  <a:close/>
                  <a:moveTo>
                    <a:pt x="11470" y="18664"/>
                  </a:moveTo>
                  <a:lnTo>
                    <a:pt x="11470" y="20068"/>
                  </a:lnTo>
                  <a:lnTo>
                    <a:pt x="6554" y="20068"/>
                  </a:lnTo>
                  <a:cubicBezTo>
                    <a:pt x="6442" y="20068"/>
                    <a:pt x="6320" y="19946"/>
                    <a:pt x="6320" y="19834"/>
                  </a:cubicBezTo>
                  <a:lnTo>
                    <a:pt x="6320" y="18898"/>
                  </a:lnTo>
                  <a:lnTo>
                    <a:pt x="6320" y="18776"/>
                  </a:lnTo>
                  <a:cubicBezTo>
                    <a:pt x="6442" y="18664"/>
                    <a:pt x="6554" y="18664"/>
                    <a:pt x="6554" y="18664"/>
                  </a:cubicBezTo>
                  <a:close/>
                  <a:moveTo>
                    <a:pt x="25635" y="9881"/>
                  </a:moveTo>
                  <a:cubicBezTo>
                    <a:pt x="25982" y="9881"/>
                    <a:pt x="26216" y="10115"/>
                    <a:pt x="26216" y="10471"/>
                  </a:cubicBezTo>
                  <a:lnTo>
                    <a:pt x="26216" y="17840"/>
                  </a:lnTo>
                  <a:lnTo>
                    <a:pt x="25167" y="17840"/>
                  </a:lnTo>
                  <a:cubicBezTo>
                    <a:pt x="24933" y="17840"/>
                    <a:pt x="24811" y="17961"/>
                    <a:pt x="24811" y="18195"/>
                  </a:cubicBezTo>
                  <a:cubicBezTo>
                    <a:pt x="24811" y="18429"/>
                    <a:pt x="24933" y="18664"/>
                    <a:pt x="25167" y="18664"/>
                  </a:cubicBezTo>
                  <a:lnTo>
                    <a:pt x="26216" y="18664"/>
                  </a:lnTo>
                  <a:lnTo>
                    <a:pt x="26216" y="19834"/>
                  </a:lnTo>
                  <a:cubicBezTo>
                    <a:pt x="26216" y="19946"/>
                    <a:pt x="26104" y="20068"/>
                    <a:pt x="25982" y="20068"/>
                  </a:cubicBezTo>
                  <a:lnTo>
                    <a:pt x="12172" y="20068"/>
                  </a:lnTo>
                  <a:lnTo>
                    <a:pt x="12172" y="18664"/>
                  </a:lnTo>
                  <a:lnTo>
                    <a:pt x="23407" y="18664"/>
                  </a:lnTo>
                  <a:cubicBezTo>
                    <a:pt x="23529" y="18664"/>
                    <a:pt x="23763" y="18429"/>
                    <a:pt x="23763" y="18195"/>
                  </a:cubicBezTo>
                  <a:cubicBezTo>
                    <a:pt x="23763" y="17961"/>
                    <a:pt x="23529" y="17840"/>
                    <a:pt x="23407" y="17840"/>
                  </a:cubicBezTo>
                  <a:lnTo>
                    <a:pt x="12172" y="17840"/>
                  </a:lnTo>
                  <a:lnTo>
                    <a:pt x="12172" y="10471"/>
                  </a:lnTo>
                  <a:cubicBezTo>
                    <a:pt x="12172" y="10115"/>
                    <a:pt x="12528" y="9881"/>
                    <a:pt x="12874" y="9881"/>
                  </a:cubicBezTo>
                  <a:close/>
                  <a:moveTo>
                    <a:pt x="1171" y="15855"/>
                  </a:moveTo>
                  <a:cubicBezTo>
                    <a:pt x="1292" y="15855"/>
                    <a:pt x="1292" y="15855"/>
                    <a:pt x="1405" y="15967"/>
                  </a:cubicBezTo>
                  <a:cubicBezTo>
                    <a:pt x="2697" y="16669"/>
                    <a:pt x="2931" y="17840"/>
                    <a:pt x="3165" y="18898"/>
                  </a:cubicBezTo>
                  <a:cubicBezTo>
                    <a:pt x="3399" y="19834"/>
                    <a:pt x="3633" y="20536"/>
                    <a:pt x="4335" y="21004"/>
                  </a:cubicBezTo>
                  <a:cubicBezTo>
                    <a:pt x="4596" y="21134"/>
                    <a:pt x="4928" y="21299"/>
                    <a:pt x="5333" y="21299"/>
                  </a:cubicBezTo>
                  <a:cubicBezTo>
                    <a:pt x="5657" y="21299"/>
                    <a:pt x="6026" y="21194"/>
                    <a:pt x="6442" y="20882"/>
                  </a:cubicBezTo>
                  <a:lnTo>
                    <a:pt x="6676" y="20882"/>
                  </a:lnTo>
                  <a:lnTo>
                    <a:pt x="7144" y="21351"/>
                  </a:lnTo>
                  <a:cubicBezTo>
                    <a:pt x="7022" y="21351"/>
                    <a:pt x="6910" y="21472"/>
                    <a:pt x="6910" y="21472"/>
                  </a:cubicBezTo>
                  <a:cubicBezTo>
                    <a:pt x="6320" y="21940"/>
                    <a:pt x="5740" y="22053"/>
                    <a:pt x="5272" y="22053"/>
                  </a:cubicBezTo>
                  <a:cubicBezTo>
                    <a:pt x="4803" y="22053"/>
                    <a:pt x="4335" y="21940"/>
                    <a:pt x="3979" y="21706"/>
                  </a:cubicBezTo>
                  <a:cubicBezTo>
                    <a:pt x="2931" y="21117"/>
                    <a:pt x="2697" y="20068"/>
                    <a:pt x="2463" y="19010"/>
                  </a:cubicBezTo>
                  <a:cubicBezTo>
                    <a:pt x="2229" y="18074"/>
                    <a:pt x="1995" y="17137"/>
                    <a:pt x="1058" y="16669"/>
                  </a:cubicBezTo>
                  <a:cubicBezTo>
                    <a:pt x="937" y="16557"/>
                    <a:pt x="937" y="16435"/>
                    <a:pt x="824" y="16435"/>
                  </a:cubicBezTo>
                  <a:cubicBezTo>
                    <a:pt x="824" y="16323"/>
                    <a:pt x="824" y="16201"/>
                    <a:pt x="937" y="16089"/>
                  </a:cubicBezTo>
                  <a:cubicBezTo>
                    <a:pt x="937" y="15967"/>
                    <a:pt x="1058" y="15967"/>
                    <a:pt x="1171" y="15855"/>
                  </a:cubicBezTo>
                  <a:close/>
                  <a:moveTo>
                    <a:pt x="16507" y="20882"/>
                  </a:moveTo>
                  <a:cubicBezTo>
                    <a:pt x="16741" y="21004"/>
                    <a:pt x="16853" y="21351"/>
                    <a:pt x="16853" y="21585"/>
                  </a:cubicBezTo>
                  <a:cubicBezTo>
                    <a:pt x="16853" y="22053"/>
                    <a:pt x="16507" y="22521"/>
                    <a:pt x="16039" y="22521"/>
                  </a:cubicBezTo>
                  <a:lnTo>
                    <a:pt x="11704" y="22521"/>
                  </a:lnTo>
                  <a:cubicBezTo>
                    <a:pt x="10299" y="22521"/>
                    <a:pt x="9017" y="21940"/>
                    <a:pt x="7959" y="21117"/>
                  </a:cubicBezTo>
                  <a:lnTo>
                    <a:pt x="7959" y="21004"/>
                  </a:lnTo>
                  <a:cubicBezTo>
                    <a:pt x="7846" y="21004"/>
                    <a:pt x="7846" y="20882"/>
                    <a:pt x="7725" y="20882"/>
                  </a:cubicBezTo>
                  <a:close/>
                  <a:moveTo>
                    <a:pt x="20598" y="20882"/>
                  </a:moveTo>
                  <a:cubicBezTo>
                    <a:pt x="20954" y="21004"/>
                    <a:pt x="21066" y="21351"/>
                    <a:pt x="21066" y="21585"/>
                  </a:cubicBezTo>
                  <a:cubicBezTo>
                    <a:pt x="21066" y="22053"/>
                    <a:pt x="20720" y="22521"/>
                    <a:pt x="20252" y="22521"/>
                  </a:cubicBezTo>
                  <a:lnTo>
                    <a:pt x="17443" y="22521"/>
                  </a:lnTo>
                  <a:cubicBezTo>
                    <a:pt x="17555" y="22174"/>
                    <a:pt x="17677" y="21940"/>
                    <a:pt x="17677" y="21585"/>
                  </a:cubicBezTo>
                  <a:cubicBezTo>
                    <a:pt x="17677" y="21351"/>
                    <a:pt x="17555" y="21117"/>
                    <a:pt x="17555" y="20882"/>
                  </a:cubicBezTo>
                  <a:close/>
                  <a:moveTo>
                    <a:pt x="3381" y="0"/>
                  </a:moveTo>
                  <a:cubicBezTo>
                    <a:pt x="3113" y="0"/>
                    <a:pt x="2844" y="17"/>
                    <a:pt x="2575" y="51"/>
                  </a:cubicBezTo>
                  <a:cubicBezTo>
                    <a:pt x="1995" y="172"/>
                    <a:pt x="1405" y="519"/>
                    <a:pt x="1292" y="1221"/>
                  </a:cubicBezTo>
                  <a:cubicBezTo>
                    <a:pt x="703" y="3093"/>
                    <a:pt x="937" y="5088"/>
                    <a:pt x="2107" y="6726"/>
                  </a:cubicBezTo>
                  <a:cubicBezTo>
                    <a:pt x="1639" y="7541"/>
                    <a:pt x="1405" y="8599"/>
                    <a:pt x="1405" y="9535"/>
                  </a:cubicBezTo>
                  <a:cubicBezTo>
                    <a:pt x="1405" y="11520"/>
                    <a:pt x="2229" y="13158"/>
                    <a:pt x="3745" y="14329"/>
                  </a:cubicBezTo>
                  <a:cubicBezTo>
                    <a:pt x="3867" y="14329"/>
                    <a:pt x="3979" y="14450"/>
                    <a:pt x="3979" y="14450"/>
                  </a:cubicBezTo>
                  <a:cubicBezTo>
                    <a:pt x="4101" y="14450"/>
                    <a:pt x="4214" y="14329"/>
                    <a:pt x="4335" y="14216"/>
                  </a:cubicBezTo>
                  <a:cubicBezTo>
                    <a:pt x="4448" y="14095"/>
                    <a:pt x="4448" y="13860"/>
                    <a:pt x="4214" y="13748"/>
                  </a:cubicBezTo>
                  <a:cubicBezTo>
                    <a:pt x="2931" y="12690"/>
                    <a:pt x="2229" y="11286"/>
                    <a:pt x="2229" y="9535"/>
                  </a:cubicBezTo>
                  <a:cubicBezTo>
                    <a:pt x="2229" y="5322"/>
                    <a:pt x="6554" y="1811"/>
                    <a:pt x="11704" y="1811"/>
                  </a:cubicBezTo>
                  <a:cubicBezTo>
                    <a:pt x="13108" y="1811"/>
                    <a:pt x="14513" y="2045"/>
                    <a:pt x="15683" y="2513"/>
                  </a:cubicBezTo>
                  <a:lnTo>
                    <a:pt x="15805" y="2513"/>
                  </a:lnTo>
                  <a:cubicBezTo>
                    <a:pt x="16507" y="2859"/>
                    <a:pt x="17321" y="3215"/>
                    <a:pt x="17911" y="3683"/>
                  </a:cubicBezTo>
                  <a:cubicBezTo>
                    <a:pt x="18145" y="3796"/>
                    <a:pt x="18258" y="3917"/>
                    <a:pt x="18379" y="4030"/>
                  </a:cubicBezTo>
                  <a:cubicBezTo>
                    <a:pt x="19428" y="4854"/>
                    <a:pt x="20130" y="5790"/>
                    <a:pt x="20598" y="6726"/>
                  </a:cubicBezTo>
                  <a:lnTo>
                    <a:pt x="20598" y="6838"/>
                  </a:lnTo>
                  <a:cubicBezTo>
                    <a:pt x="20954" y="7541"/>
                    <a:pt x="21188" y="8365"/>
                    <a:pt x="21188" y="9067"/>
                  </a:cubicBezTo>
                  <a:lnTo>
                    <a:pt x="13230" y="9067"/>
                  </a:lnTo>
                  <a:cubicBezTo>
                    <a:pt x="13342" y="9067"/>
                    <a:pt x="13576" y="8833"/>
                    <a:pt x="13698" y="8711"/>
                  </a:cubicBezTo>
                  <a:cubicBezTo>
                    <a:pt x="13810" y="8477"/>
                    <a:pt x="13810" y="8243"/>
                    <a:pt x="13698" y="8131"/>
                  </a:cubicBezTo>
                  <a:cubicBezTo>
                    <a:pt x="13581" y="8070"/>
                    <a:pt x="13464" y="8039"/>
                    <a:pt x="13361" y="8039"/>
                  </a:cubicBezTo>
                  <a:cubicBezTo>
                    <a:pt x="13258" y="8039"/>
                    <a:pt x="13169" y="8070"/>
                    <a:pt x="13108" y="8131"/>
                  </a:cubicBezTo>
                  <a:cubicBezTo>
                    <a:pt x="12996" y="8365"/>
                    <a:pt x="12640" y="8477"/>
                    <a:pt x="12406" y="8477"/>
                  </a:cubicBezTo>
                  <a:cubicBezTo>
                    <a:pt x="12172" y="8477"/>
                    <a:pt x="11938" y="8365"/>
                    <a:pt x="11704" y="8131"/>
                  </a:cubicBezTo>
                  <a:cubicBezTo>
                    <a:pt x="11648" y="8070"/>
                    <a:pt x="11561" y="8039"/>
                    <a:pt x="11459" y="8039"/>
                  </a:cubicBezTo>
                  <a:cubicBezTo>
                    <a:pt x="11357" y="8039"/>
                    <a:pt x="11240" y="8070"/>
                    <a:pt x="11123" y="8131"/>
                  </a:cubicBezTo>
                  <a:cubicBezTo>
                    <a:pt x="11001" y="8243"/>
                    <a:pt x="11001" y="8477"/>
                    <a:pt x="11123" y="8711"/>
                  </a:cubicBezTo>
                  <a:cubicBezTo>
                    <a:pt x="11357" y="9067"/>
                    <a:pt x="11825" y="9179"/>
                    <a:pt x="12172" y="9301"/>
                  </a:cubicBezTo>
                  <a:cubicBezTo>
                    <a:pt x="11704" y="9535"/>
                    <a:pt x="11470" y="10003"/>
                    <a:pt x="11470" y="10471"/>
                  </a:cubicBezTo>
                  <a:lnTo>
                    <a:pt x="11470" y="14684"/>
                  </a:lnTo>
                  <a:cubicBezTo>
                    <a:pt x="10767" y="14329"/>
                    <a:pt x="10065" y="14216"/>
                    <a:pt x="9363" y="14216"/>
                  </a:cubicBezTo>
                  <a:cubicBezTo>
                    <a:pt x="8427" y="14216"/>
                    <a:pt x="7490" y="14450"/>
                    <a:pt x="6676" y="14918"/>
                  </a:cubicBezTo>
                  <a:cubicBezTo>
                    <a:pt x="6320" y="14797"/>
                    <a:pt x="6086" y="14684"/>
                    <a:pt x="5740" y="14563"/>
                  </a:cubicBezTo>
                  <a:cubicBezTo>
                    <a:pt x="5618" y="14563"/>
                    <a:pt x="5384" y="14563"/>
                    <a:pt x="5272" y="14797"/>
                  </a:cubicBezTo>
                  <a:cubicBezTo>
                    <a:pt x="5150" y="15031"/>
                    <a:pt x="5272" y="15265"/>
                    <a:pt x="5506" y="15265"/>
                  </a:cubicBezTo>
                  <a:cubicBezTo>
                    <a:pt x="5618" y="15387"/>
                    <a:pt x="5852" y="15499"/>
                    <a:pt x="5974" y="15499"/>
                  </a:cubicBezTo>
                  <a:cubicBezTo>
                    <a:pt x="5852" y="15733"/>
                    <a:pt x="5618" y="15855"/>
                    <a:pt x="5506" y="16089"/>
                  </a:cubicBezTo>
                  <a:cubicBezTo>
                    <a:pt x="5384" y="16435"/>
                    <a:pt x="5272" y="16903"/>
                    <a:pt x="5384" y="17371"/>
                  </a:cubicBezTo>
                  <a:cubicBezTo>
                    <a:pt x="5384" y="17493"/>
                    <a:pt x="5506" y="17606"/>
                    <a:pt x="5506" y="17727"/>
                  </a:cubicBezTo>
                  <a:cubicBezTo>
                    <a:pt x="5506" y="17961"/>
                    <a:pt x="5618" y="18195"/>
                    <a:pt x="5618" y="18429"/>
                  </a:cubicBezTo>
                  <a:cubicBezTo>
                    <a:pt x="5618" y="18542"/>
                    <a:pt x="5506" y="18776"/>
                    <a:pt x="5506" y="18898"/>
                  </a:cubicBezTo>
                  <a:lnTo>
                    <a:pt x="5506" y="19834"/>
                  </a:lnTo>
                  <a:cubicBezTo>
                    <a:pt x="5506" y="20068"/>
                    <a:pt x="5618" y="20180"/>
                    <a:pt x="5740" y="20414"/>
                  </a:cubicBezTo>
                  <a:cubicBezTo>
                    <a:pt x="5540" y="20514"/>
                    <a:pt x="5383" y="20551"/>
                    <a:pt x="5251" y="20551"/>
                  </a:cubicBezTo>
                  <a:cubicBezTo>
                    <a:pt x="5072" y="20551"/>
                    <a:pt x="4938" y="20484"/>
                    <a:pt x="4803" y="20414"/>
                  </a:cubicBezTo>
                  <a:cubicBezTo>
                    <a:pt x="4335" y="20068"/>
                    <a:pt x="4214" y="19600"/>
                    <a:pt x="3979" y="18664"/>
                  </a:cubicBezTo>
                  <a:cubicBezTo>
                    <a:pt x="3745" y="17606"/>
                    <a:pt x="3399" y="16089"/>
                    <a:pt x="1760" y="15265"/>
                  </a:cubicBezTo>
                  <a:cubicBezTo>
                    <a:pt x="1596" y="15186"/>
                    <a:pt x="1370" y="15102"/>
                    <a:pt x="1169" y="15102"/>
                  </a:cubicBezTo>
                  <a:cubicBezTo>
                    <a:pt x="1085" y="15102"/>
                    <a:pt x="1006" y="15117"/>
                    <a:pt x="937" y="15153"/>
                  </a:cubicBezTo>
                  <a:cubicBezTo>
                    <a:pt x="590" y="15265"/>
                    <a:pt x="356" y="15387"/>
                    <a:pt x="234" y="15733"/>
                  </a:cubicBezTo>
                  <a:cubicBezTo>
                    <a:pt x="0" y="15967"/>
                    <a:pt x="0" y="16323"/>
                    <a:pt x="122" y="16557"/>
                  </a:cubicBezTo>
                  <a:cubicBezTo>
                    <a:pt x="234" y="16903"/>
                    <a:pt x="356" y="17137"/>
                    <a:pt x="703" y="17371"/>
                  </a:cubicBezTo>
                  <a:cubicBezTo>
                    <a:pt x="1292" y="17606"/>
                    <a:pt x="1405" y="18074"/>
                    <a:pt x="1639" y="19244"/>
                  </a:cubicBezTo>
                  <a:cubicBezTo>
                    <a:pt x="1873" y="20302"/>
                    <a:pt x="2229" y="21585"/>
                    <a:pt x="3511" y="22409"/>
                  </a:cubicBezTo>
                  <a:cubicBezTo>
                    <a:pt x="4101" y="22755"/>
                    <a:pt x="4682" y="22877"/>
                    <a:pt x="5272" y="22877"/>
                  </a:cubicBezTo>
                  <a:cubicBezTo>
                    <a:pt x="5974" y="22877"/>
                    <a:pt x="6676" y="22643"/>
                    <a:pt x="7378" y="22174"/>
                  </a:cubicBezTo>
                  <a:lnTo>
                    <a:pt x="7725" y="21819"/>
                  </a:lnTo>
                  <a:cubicBezTo>
                    <a:pt x="8783" y="22755"/>
                    <a:pt x="10187" y="23223"/>
                    <a:pt x="11704" y="23223"/>
                  </a:cubicBezTo>
                  <a:lnTo>
                    <a:pt x="20252" y="23223"/>
                  </a:lnTo>
                  <a:cubicBezTo>
                    <a:pt x="21066" y="23223"/>
                    <a:pt x="21890" y="22521"/>
                    <a:pt x="21890" y="21585"/>
                  </a:cubicBezTo>
                  <a:cubicBezTo>
                    <a:pt x="21890" y="21351"/>
                    <a:pt x="21769" y="21117"/>
                    <a:pt x="21656" y="20882"/>
                  </a:cubicBezTo>
                  <a:lnTo>
                    <a:pt x="25982" y="20882"/>
                  </a:lnTo>
                  <a:cubicBezTo>
                    <a:pt x="26572" y="20882"/>
                    <a:pt x="27040" y="20414"/>
                    <a:pt x="27040" y="19834"/>
                  </a:cubicBezTo>
                  <a:lnTo>
                    <a:pt x="27040" y="10471"/>
                  </a:lnTo>
                  <a:cubicBezTo>
                    <a:pt x="27040" y="9769"/>
                    <a:pt x="26450" y="9067"/>
                    <a:pt x="25635" y="9067"/>
                  </a:cubicBezTo>
                  <a:lnTo>
                    <a:pt x="22003" y="9067"/>
                  </a:lnTo>
                  <a:cubicBezTo>
                    <a:pt x="21890" y="8243"/>
                    <a:pt x="21769" y="7428"/>
                    <a:pt x="21422" y="6726"/>
                  </a:cubicBezTo>
                  <a:cubicBezTo>
                    <a:pt x="22471" y="5088"/>
                    <a:pt x="22827" y="3093"/>
                    <a:pt x="22237" y="1221"/>
                  </a:cubicBezTo>
                  <a:cubicBezTo>
                    <a:pt x="22003" y="519"/>
                    <a:pt x="21535" y="172"/>
                    <a:pt x="20954" y="51"/>
                  </a:cubicBezTo>
                  <a:cubicBezTo>
                    <a:pt x="20668" y="17"/>
                    <a:pt x="20386" y="0"/>
                    <a:pt x="20110" y="0"/>
                  </a:cubicBezTo>
                  <a:cubicBezTo>
                    <a:pt x="18464" y="0"/>
                    <a:pt x="17007" y="591"/>
                    <a:pt x="15805" y="1689"/>
                  </a:cubicBezTo>
                  <a:cubicBezTo>
                    <a:pt x="14513" y="1221"/>
                    <a:pt x="13108" y="987"/>
                    <a:pt x="11704" y="987"/>
                  </a:cubicBezTo>
                  <a:cubicBezTo>
                    <a:pt x="10299" y="987"/>
                    <a:pt x="8895" y="1221"/>
                    <a:pt x="7725" y="1689"/>
                  </a:cubicBezTo>
                  <a:cubicBezTo>
                    <a:pt x="6522" y="591"/>
                    <a:pt x="4976" y="0"/>
                    <a:pt x="3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0"/>
          <p:cNvGrpSpPr/>
          <p:nvPr/>
        </p:nvGrpSpPr>
        <p:grpSpPr>
          <a:xfrm>
            <a:off x="962332" y="768643"/>
            <a:ext cx="616568" cy="536959"/>
            <a:chOff x="1749500" y="1575600"/>
            <a:chExt cx="315800" cy="275025"/>
          </a:xfrm>
        </p:grpSpPr>
        <p:sp>
          <p:nvSpPr>
            <p:cNvPr id="291" name="Google Shape;291;p30"/>
            <p:cNvSpPr/>
            <p:nvPr/>
          </p:nvSpPr>
          <p:spPr>
            <a:xfrm>
              <a:off x="1762850" y="1575600"/>
              <a:ext cx="302450" cy="270700"/>
            </a:xfrm>
            <a:custGeom>
              <a:avLst/>
              <a:gdLst/>
              <a:ahLst/>
              <a:cxnLst/>
              <a:rect l="l" t="t" r="r" b="b"/>
              <a:pathLst>
                <a:path w="12098" h="10828" extrusionOk="0">
                  <a:moveTo>
                    <a:pt x="5963" y="1"/>
                  </a:moveTo>
                  <a:cubicBezTo>
                    <a:pt x="5053" y="1"/>
                    <a:pt x="4158" y="535"/>
                    <a:pt x="3797" y="1257"/>
                  </a:cubicBezTo>
                  <a:cubicBezTo>
                    <a:pt x="3610" y="1618"/>
                    <a:pt x="3436" y="2166"/>
                    <a:pt x="3610" y="2700"/>
                  </a:cubicBezTo>
                  <a:cubicBezTo>
                    <a:pt x="3249" y="2527"/>
                    <a:pt x="2888" y="2527"/>
                    <a:pt x="2527" y="2527"/>
                  </a:cubicBezTo>
                  <a:cubicBezTo>
                    <a:pt x="1632" y="2527"/>
                    <a:pt x="723" y="3061"/>
                    <a:pt x="362" y="3971"/>
                  </a:cubicBezTo>
                  <a:cubicBezTo>
                    <a:pt x="1" y="4692"/>
                    <a:pt x="188" y="5587"/>
                    <a:pt x="723" y="6309"/>
                  </a:cubicBezTo>
                  <a:cubicBezTo>
                    <a:pt x="1083" y="6670"/>
                    <a:pt x="1444" y="7031"/>
                    <a:pt x="1993" y="7031"/>
                  </a:cubicBezTo>
                  <a:cubicBezTo>
                    <a:pt x="1444" y="8114"/>
                    <a:pt x="1444" y="9196"/>
                    <a:pt x="2166" y="10106"/>
                  </a:cubicBezTo>
                  <a:cubicBezTo>
                    <a:pt x="2527" y="10640"/>
                    <a:pt x="3249" y="10827"/>
                    <a:pt x="3971" y="10827"/>
                  </a:cubicBezTo>
                  <a:cubicBezTo>
                    <a:pt x="5053" y="10827"/>
                    <a:pt x="6324" y="10279"/>
                    <a:pt x="6858" y="9384"/>
                  </a:cubicBezTo>
                  <a:cubicBezTo>
                    <a:pt x="7219" y="9557"/>
                    <a:pt x="7767" y="9745"/>
                    <a:pt x="8489" y="9745"/>
                  </a:cubicBezTo>
                  <a:cubicBezTo>
                    <a:pt x="9023" y="9745"/>
                    <a:pt x="9384" y="9557"/>
                    <a:pt x="9932" y="9384"/>
                  </a:cubicBezTo>
                  <a:cubicBezTo>
                    <a:pt x="11015" y="8835"/>
                    <a:pt x="11737" y="7753"/>
                    <a:pt x="11549" y="6670"/>
                  </a:cubicBezTo>
                  <a:cubicBezTo>
                    <a:pt x="11549" y="6309"/>
                    <a:pt x="11376" y="5948"/>
                    <a:pt x="11188" y="5775"/>
                  </a:cubicBezTo>
                  <a:lnTo>
                    <a:pt x="11015" y="5587"/>
                  </a:lnTo>
                  <a:cubicBezTo>
                    <a:pt x="11737" y="5053"/>
                    <a:pt x="12098" y="4144"/>
                    <a:pt x="11910" y="3249"/>
                  </a:cubicBezTo>
                  <a:lnTo>
                    <a:pt x="11910" y="3061"/>
                  </a:lnTo>
                  <a:cubicBezTo>
                    <a:pt x="11549" y="1979"/>
                    <a:pt x="10654" y="1257"/>
                    <a:pt x="9572" y="1257"/>
                  </a:cubicBezTo>
                  <a:cubicBezTo>
                    <a:pt x="9023" y="1257"/>
                    <a:pt x="8489" y="1444"/>
                    <a:pt x="8128" y="1805"/>
                  </a:cubicBezTo>
                  <a:cubicBezTo>
                    <a:pt x="7940" y="1084"/>
                    <a:pt x="7406" y="535"/>
                    <a:pt x="6684" y="174"/>
                  </a:cubicBezTo>
                  <a:cubicBezTo>
                    <a:pt x="6497" y="174"/>
                    <a:pt x="6136" y="1"/>
                    <a:pt x="5963" y="1"/>
                  </a:cubicBezTo>
                  <a:close/>
                </a:path>
              </a:pathLst>
            </a:custGeom>
            <a:solidFill>
              <a:srgbClr val="FF74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1749500" y="1575600"/>
              <a:ext cx="315800" cy="275025"/>
            </a:xfrm>
            <a:custGeom>
              <a:avLst/>
              <a:gdLst/>
              <a:ahLst/>
              <a:cxnLst/>
              <a:rect l="l" t="t" r="r" b="b"/>
              <a:pathLst>
                <a:path w="12632" h="11001" extrusionOk="0">
                  <a:moveTo>
                    <a:pt x="6497" y="174"/>
                  </a:moveTo>
                  <a:cubicBezTo>
                    <a:pt x="6670" y="174"/>
                    <a:pt x="7031" y="174"/>
                    <a:pt x="7218" y="362"/>
                  </a:cubicBezTo>
                  <a:cubicBezTo>
                    <a:pt x="7940" y="535"/>
                    <a:pt x="8474" y="1257"/>
                    <a:pt x="8474" y="1979"/>
                  </a:cubicBezTo>
                  <a:cubicBezTo>
                    <a:pt x="9023" y="1618"/>
                    <a:pt x="9557" y="1444"/>
                    <a:pt x="10106" y="1444"/>
                  </a:cubicBezTo>
                  <a:cubicBezTo>
                    <a:pt x="11001" y="1444"/>
                    <a:pt x="11910" y="1979"/>
                    <a:pt x="12271" y="3061"/>
                  </a:cubicBezTo>
                  <a:lnTo>
                    <a:pt x="12271" y="3249"/>
                  </a:lnTo>
                  <a:cubicBezTo>
                    <a:pt x="12444" y="4144"/>
                    <a:pt x="12083" y="5053"/>
                    <a:pt x="11361" y="5587"/>
                  </a:cubicBezTo>
                  <a:lnTo>
                    <a:pt x="11549" y="5775"/>
                  </a:lnTo>
                  <a:cubicBezTo>
                    <a:pt x="11722" y="6136"/>
                    <a:pt x="11910" y="6497"/>
                    <a:pt x="12083" y="6670"/>
                  </a:cubicBezTo>
                  <a:cubicBezTo>
                    <a:pt x="12271" y="7753"/>
                    <a:pt x="11361" y="8835"/>
                    <a:pt x="10466" y="9384"/>
                  </a:cubicBezTo>
                  <a:cubicBezTo>
                    <a:pt x="9918" y="9557"/>
                    <a:pt x="9384" y="9557"/>
                    <a:pt x="9023" y="9557"/>
                  </a:cubicBezTo>
                  <a:cubicBezTo>
                    <a:pt x="8301" y="9557"/>
                    <a:pt x="7753" y="9384"/>
                    <a:pt x="7392" y="9196"/>
                  </a:cubicBezTo>
                  <a:cubicBezTo>
                    <a:pt x="6858" y="10106"/>
                    <a:pt x="5587" y="10827"/>
                    <a:pt x="4505" y="10827"/>
                  </a:cubicBezTo>
                  <a:cubicBezTo>
                    <a:pt x="3783" y="10827"/>
                    <a:pt x="3249" y="10467"/>
                    <a:pt x="2700" y="9918"/>
                  </a:cubicBezTo>
                  <a:cubicBezTo>
                    <a:pt x="1978" y="9196"/>
                    <a:pt x="2166" y="7940"/>
                    <a:pt x="2700" y="7031"/>
                  </a:cubicBezTo>
                  <a:cubicBezTo>
                    <a:pt x="2166" y="6858"/>
                    <a:pt x="1617" y="6670"/>
                    <a:pt x="1444" y="6309"/>
                  </a:cubicBezTo>
                  <a:cubicBezTo>
                    <a:pt x="1" y="4692"/>
                    <a:pt x="1444" y="2527"/>
                    <a:pt x="3061" y="2527"/>
                  </a:cubicBezTo>
                  <a:cubicBezTo>
                    <a:pt x="3422" y="2527"/>
                    <a:pt x="3783" y="2700"/>
                    <a:pt x="4144" y="2700"/>
                  </a:cubicBezTo>
                  <a:lnTo>
                    <a:pt x="4144" y="2888"/>
                  </a:lnTo>
                  <a:cubicBezTo>
                    <a:pt x="4144" y="2339"/>
                    <a:pt x="4144" y="1805"/>
                    <a:pt x="4505" y="1257"/>
                  </a:cubicBezTo>
                  <a:cubicBezTo>
                    <a:pt x="4865" y="535"/>
                    <a:pt x="5587" y="174"/>
                    <a:pt x="6497" y="174"/>
                  </a:cubicBezTo>
                  <a:close/>
                  <a:moveTo>
                    <a:pt x="6497" y="1"/>
                  </a:moveTo>
                  <a:cubicBezTo>
                    <a:pt x="5414" y="1"/>
                    <a:pt x="4692" y="362"/>
                    <a:pt x="4144" y="1257"/>
                  </a:cubicBezTo>
                  <a:cubicBezTo>
                    <a:pt x="3970" y="1618"/>
                    <a:pt x="3970" y="1979"/>
                    <a:pt x="3970" y="2527"/>
                  </a:cubicBezTo>
                  <a:cubicBezTo>
                    <a:pt x="3610" y="2339"/>
                    <a:pt x="3422" y="2339"/>
                    <a:pt x="3061" y="2339"/>
                  </a:cubicBezTo>
                  <a:cubicBezTo>
                    <a:pt x="2166" y="2339"/>
                    <a:pt x="1257" y="2888"/>
                    <a:pt x="896" y="3971"/>
                  </a:cubicBezTo>
                  <a:cubicBezTo>
                    <a:pt x="362" y="4692"/>
                    <a:pt x="535" y="5775"/>
                    <a:pt x="1257" y="6497"/>
                  </a:cubicBezTo>
                  <a:cubicBezTo>
                    <a:pt x="1444" y="6858"/>
                    <a:pt x="1805" y="7031"/>
                    <a:pt x="2339" y="7219"/>
                  </a:cubicBezTo>
                  <a:cubicBezTo>
                    <a:pt x="1805" y="8114"/>
                    <a:pt x="1978" y="9384"/>
                    <a:pt x="2527" y="10106"/>
                  </a:cubicBezTo>
                  <a:cubicBezTo>
                    <a:pt x="3061" y="10640"/>
                    <a:pt x="3783" y="11001"/>
                    <a:pt x="4505" y="11001"/>
                  </a:cubicBezTo>
                  <a:cubicBezTo>
                    <a:pt x="5587" y="11001"/>
                    <a:pt x="6858" y="10467"/>
                    <a:pt x="7392" y="9557"/>
                  </a:cubicBezTo>
                  <a:cubicBezTo>
                    <a:pt x="7753" y="9745"/>
                    <a:pt x="8301" y="9918"/>
                    <a:pt x="9023" y="9918"/>
                  </a:cubicBezTo>
                  <a:cubicBezTo>
                    <a:pt x="9557" y="9918"/>
                    <a:pt x="10106" y="9745"/>
                    <a:pt x="10466" y="9557"/>
                  </a:cubicBezTo>
                  <a:cubicBezTo>
                    <a:pt x="11722" y="9023"/>
                    <a:pt x="12444" y="7753"/>
                    <a:pt x="12271" y="6670"/>
                  </a:cubicBezTo>
                  <a:cubicBezTo>
                    <a:pt x="12271" y="6309"/>
                    <a:pt x="12083" y="5948"/>
                    <a:pt x="11722" y="5587"/>
                  </a:cubicBezTo>
                  <a:cubicBezTo>
                    <a:pt x="12271" y="5053"/>
                    <a:pt x="12632" y="4144"/>
                    <a:pt x="12632" y="3249"/>
                  </a:cubicBezTo>
                  <a:cubicBezTo>
                    <a:pt x="12444" y="3061"/>
                    <a:pt x="12444" y="3061"/>
                    <a:pt x="12444" y="2888"/>
                  </a:cubicBezTo>
                  <a:cubicBezTo>
                    <a:pt x="12271" y="1979"/>
                    <a:pt x="11361" y="1257"/>
                    <a:pt x="10106" y="1257"/>
                  </a:cubicBezTo>
                  <a:cubicBezTo>
                    <a:pt x="9745" y="1257"/>
                    <a:pt x="9196" y="1444"/>
                    <a:pt x="8662" y="1618"/>
                  </a:cubicBezTo>
                  <a:cubicBezTo>
                    <a:pt x="8474" y="896"/>
                    <a:pt x="7940" y="362"/>
                    <a:pt x="7218" y="174"/>
                  </a:cubicBezTo>
                  <a:cubicBezTo>
                    <a:pt x="7031" y="1"/>
                    <a:pt x="6670" y="1"/>
                    <a:pt x="6497" y="1"/>
                  </a:cubicBezTo>
                  <a:close/>
                </a:path>
              </a:pathLst>
            </a:custGeom>
            <a:solidFill>
              <a:srgbClr val="DB5693"/>
            </a:solidFill>
            <a:ln w="9525" cap="flat" cmpd="sng">
              <a:solidFill>
                <a:srgbClr val="DB56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1848750" y="1697225"/>
              <a:ext cx="40450" cy="40800"/>
            </a:xfrm>
            <a:custGeom>
              <a:avLst/>
              <a:gdLst/>
              <a:ahLst/>
              <a:cxnLst/>
              <a:rect l="l" t="t" r="r" b="b"/>
              <a:pathLst>
                <a:path w="1618" h="1632" extrusionOk="0">
                  <a:moveTo>
                    <a:pt x="535" y="1"/>
                  </a:moveTo>
                  <a:cubicBezTo>
                    <a:pt x="174" y="1"/>
                    <a:pt x="0" y="361"/>
                    <a:pt x="174" y="361"/>
                  </a:cubicBezTo>
                  <a:cubicBezTo>
                    <a:pt x="535" y="549"/>
                    <a:pt x="722" y="722"/>
                    <a:pt x="895" y="910"/>
                  </a:cubicBezTo>
                  <a:cubicBezTo>
                    <a:pt x="1083" y="1083"/>
                    <a:pt x="1256" y="1444"/>
                    <a:pt x="1444" y="1632"/>
                  </a:cubicBezTo>
                  <a:cubicBezTo>
                    <a:pt x="1444" y="1632"/>
                    <a:pt x="1617" y="1632"/>
                    <a:pt x="1617" y="1444"/>
                  </a:cubicBezTo>
                  <a:cubicBezTo>
                    <a:pt x="1617" y="910"/>
                    <a:pt x="895" y="361"/>
                    <a:pt x="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1880150" y="1674850"/>
              <a:ext cx="31775" cy="57400"/>
            </a:xfrm>
            <a:custGeom>
              <a:avLst/>
              <a:gdLst/>
              <a:ahLst/>
              <a:cxnLst/>
              <a:rect l="l" t="t" r="r" b="b"/>
              <a:pathLst>
                <a:path w="1271" h="2296" extrusionOk="0">
                  <a:moveTo>
                    <a:pt x="188" y="1"/>
                  </a:moveTo>
                  <a:lnTo>
                    <a:pt x="0" y="174"/>
                  </a:lnTo>
                  <a:cubicBezTo>
                    <a:pt x="549" y="722"/>
                    <a:pt x="722" y="1444"/>
                    <a:pt x="910" y="2166"/>
                  </a:cubicBezTo>
                  <a:cubicBezTo>
                    <a:pt x="910" y="2253"/>
                    <a:pt x="953" y="2296"/>
                    <a:pt x="996" y="2296"/>
                  </a:cubicBezTo>
                  <a:cubicBezTo>
                    <a:pt x="1040" y="2296"/>
                    <a:pt x="1083" y="2253"/>
                    <a:pt x="1083" y="2166"/>
                  </a:cubicBezTo>
                  <a:cubicBezTo>
                    <a:pt x="1271" y="1256"/>
                    <a:pt x="722" y="535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1929950" y="1674850"/>
              <a:ext cx="31425" cy="51425"/>
            </a:xfrm>
            <a:custGeom>
              <a:avLst/>
              <a:gdLst/>
              <a:ahLst/>
              <a:cxnLst/>
              <a:rect l="l" t="t" r="r" b="b"/>
              <a:pathLst>
                <a:path w="1257" h="2057" extrusionOk="0">
                  <a:moveTo>
                    <a:pt x="895" y="1"/>
                  </a:moveTo>
                  <a:cubicBezTo>
                    <a:pt x="535" y="174"/>
                    <a:pt x="361" y="361"/>
                    <a:pt x="174" y="896"/>
                  </a:cubicBezTo>
                  <a:cubicBezTo>
                    <a:pt x="0" y="1083"/>
                    <a:pt x="0" y="1617"/>
                    <a:pt x="0" y="1805"/>
                  </a:cubicBezTo>
                  <a:cubicBezTo>
                    <a:pt x="123" y="1927"/>
                    <a:pt x="252" y="2056"/>
                    <a:pt x="317" y="2056"/>
                  </a:cubicBezTo>
                  <a:cubicBezTo>
                    <a:pt x="345" y="2056"/>
                    <a:pt x="361" y="2034"/>
                    <a:pt x="361" y="1978"/>
                  </a:cubicBezTo>
                  <a:cubicBezTo>
                    <a:pt x="535" y="1617"/>
                    <a:pt x="535" y="1444"/>
                    <a:pt x="535" y="1083"/>
                  </a:cubicBezTo>
                  <a:cubicBezTo>
                    <a:pt x="722" y="722"/>
                    <a:pt x="895" y="535"/>
                    <a:pt x="1083" y="361"/>
                  </a:cubicBezTo>
                  <a:cubicBezTo>
                    <a:pt x="1256" y="174"/>
                    <a:pt x="1083" y="1"/>
                    <a:pt x="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1957025" y="1682525"/>
              <a:ext cx="31225" cy="40700"/>
            </a:xfrm>
            <a:custGeom>
              <a:avLst/>
              <a:gdLst/>
              <a:ahLst/>
              <a:cxnLst/>
              <a:rect l="l" t="t" r="r" b="b"/>
              <a:pathLst>
                <a:path w="1249" h="1628" extrusionOk="0">
                  <a:moveTo>
                    <a:pt x="1168" y="0"/>
                  </a:moveTo>
                  <a:cubicBezTo>
                    <a:pt x="1147" y="0"/>
                    <a:pt x="1119" y="16"/>
                    <a:pt x="1083" y="54"/>
                  </a:cubicBezTo>
                  <a:cubicBezTo>
                    <a:pt x="722" y="228"/>
                    <a:pt x="0" y="1310"/>
                    <a:pt x="173" y="1498"/>
                  </a:cubicBezTo>
                  <a:cubicBezTo>
                    <a:pt x="173" y="1585"/>
                    <a:pt x="220" y="1628"/>
                    <a:pt x="289" y="1628"/>
                  </a:cubicBezTo>
                  <a:cubicBezTo>
                    <a:pt x="357" y="1628"/>
                    <a:pt x="448" y="1585"/>
                    <a:pt x="534" y="1498"/>
                  </a:cubicBezTo>
                  <a:cubicBezTo>
                    <a:pt x="534" y="1310"/>
                    <a:pt x="722" y="1137"/>
                    <a:pt x="722" y="949"/>
                  </a:cubicBezTo>
                  <a:cubicBezTo>
                    <a:pt x="895" y="589"/>
                    <a:pt x="895" y="415"/>
                    <a:pt x="1083" y="228"/>
                  </a:cubicBezTo>
                  <a:cubicBezTo>
                    <a:pt x="1220" y="228"/>
                    <a:pt x="1249" y="0"/>
                    <a:pt x="1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1907225" y="1653300"/>
              <a:ext cx="18050" cy="68625"/>
            </a:xfrm>
            <a:custGeom>
              <a:avLst/>
              <a:gdLst/>
              <a:ahLst/>
              <a:cxnLst/>
              <a:rect l="l" t="t" r="r" b="b"/>
              <a:pathLst>
                <a:path w="722" h="2745" extrusionOk="0">
                  <a:moveTo>
                    <a:pt x="520" y="0"/>
                  </a:moveTo>
                  <a:cubicBezTo>
                    <a:pt x="408" y="0"/>
                    <a:pt x="274" y="47"/>
                    <a:pt x="188" y="141"/>
                  </a:cubicBezTo>
                  <a:cubicBezTo>
                    <a:pt x="0" y="1036"/>
                    <a:pt x="188" y="1758"/>
                    <a:pt x="361" y="2667"/>
                  </a:cubicBezTo>
                  <a:cubicBezTo>
                    <a:pt x="361" y="2725"/>
                    <a:pt x="382" y="2744"/>
                    <a:pt x="410" y="2744"/>
                  </a:cubicBezTo>
                  <a:cubicBezTo>
                    <a:pt x="465" y="2744"/>
                    <a:pt x="549" y="2667"/>
                    <a:pt x="549" y="2667"/>
                  </a:cubicBezTo>
                  <a:cubicBezTo>
                    <a:pt x="549" y="1945"/>
                    <a:pt x="549" y="1036"/>
                    <a:pt x="722" y="141"/>
                  </a:cubicBezTo>
                  <a:cubicBezTo>
                    <a:pt x="722" y="47"/>
                    <a:pt x="632" y="0"/>
                    <a:pt x="5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1970375" y="1674850"/>
              <a:ext cx="31775" cy="27100"/>
            </a:xfrm>
            <a:custGeom>
              <a:avLst/>
              <a:gdLst/>
              <a:ahLst/>
              <a:cxnLst/>
              <a:rect l="l" t="t" r="r" b="b"/>
              <a:pathLst>
                <a:path w="1271" h="1084" extrusionOk="0">
                  <a:moveTo>
                    <a:pt x="549" y="1"/>
                  </a:moveTo>
                  <a:cubicBezTo>
                    <a:pt x="188" y="1"/>
                    <a:pt x="0" y="361"/>
                    <a:pt x="0" y="535"/>
                  </a:cubicBezTo>
                  <a:cubicBezTo>
                    <a:pt x="0" y="896"/>
                    <a:pt x="361" y="1083"/>
                    <a:pt x="722" y="1083"/>
                  </a:cubicBezTo>
                  <a:cubicBezTo>
                    <a:pt x="1083" y="1083"/>
                    <a:pt x="1271" y="722"/>
                    <a:pt x="1083" y="361"/>
                  </a:cubicBezTo>
                  <a:cubicBezTo>
                    <a:pt x="1083" y="174"/>
                    <a:pt x="910" y="1"/>
                    <a:pt x="549" y="1"/>
                  </a:cubicBezTo>
                  <a:close/>
                </a:path>
              </a:pathLst>
            </a:custGeom>
            <a:solidFill>
              <a:srgbClr val="F7CC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1943300" y="1664525"/>
              <a:ext cx="31775" cy="28400"/>
            </a:xfrm>
            <a:custGeom>
              <a:avLst/>
              <a:gdLst/>
              <a:ahLst/>
              <a:cxnLst/>
              <a:rect l="l" t="t" r="r" b="b"/>
              <a:pathLst>
                <a:path w="1271" h="1136" extrusionOk="0">
                  <a:moveTo>
                    <a:pt x="669" y="0"/>
                  </a:moveTo>
                  <a:cubicBezTo>
                    <a:pt x="624" y="0"/>
                    <a:pt x="583" y="16"/>
                    <a:pt x="549" y="53"/>
                  </a:cubicBezTo>
                  <a:cubicBezTo>
                    <a:pt x="188" y="53"/>
                    <a:pt x="1" y="414"/>
                    <a:pt x="1" y="587"/>
                  </a:cubicBezTo>
                  <a:cubicBezTo>
                    <a:pt x="1" y="948"/>
                    <a:pt x="361" y="1135"/>
                    <a:pt x="722" y="1135"/>
                  </a:cubicBezTo>
                  <a:cubicBezTo>
                    <a:pt x="910" y="1135"/>
                    <a:pt x="1271" y="774"/>
                    <a:pt x="1083" y="414"/>
                  </a:cubicBezTo>
                  <a:cubicBezTo>
                    <a:pt x="1083" y="263"/>
                    <a:pt x="850" y="0"/>
                    <a:pt x="669" y="0"/>
                  </a:cubicBezTo>
                  <a:close/>
                </a:path>
              </a:pathLst>
            </a:custGeom>
            <a:solidFill>
              <a:srgbClr val="F7CC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1907225" y="1637450"/>
              <a:ext cx="27075" cy="28400"/>
            </a:xfrm>
            <a:custGeom>
              <a:avLst/>
              <a:gdLst/>
              <a:ahLst/>
              <a:cxnLst/>
              <a:rect l="l" t="t" r="r" b="b"/>
              <a:pathLst>
                <a:path w="1083" h="1136" extrusionOk="0">
                  <a:moveTo>
                    <a:pt x="571" y="0"/>
                  </a:moveTo>
                  <a:cubicBezTo>
                    <a:pt x="503" y="0"/>
                    <a:pt x="432" y="16"/>
                    <a:pt x="361" y="53"/>
                  </a:cubicBezTo>
                  <a:cubicBezTo>
                    <a:pt x="188" y="53"/>
                    <a:pt x="0" y="414"/>
                    <a:pt x="0" y="587"/>
                  </a:cubicBezTo>
                  <a:cubicBezTo>
                    <a:pt x="0" y="948"/>
                    <a:pt x="361" y="1136"/>
                    <a:pt x="549" y="1136"/>
                  </a:cubicBezTo>
                  <a:cubicBezTo>
                    <a:pt x="909" y="1136"/>
                    <a:pt x="1083" y="775"/>
                    <a:pt x="1083" y="414"/>
                  </a:cubicBezTo>
                  <a:cubicBezTo>
                    <a:pt x="1083" y="263"/>
                    <a:pt x="850" y="0"/>
                    <a:pt x="571" y="0"/>
                  </a:cubicBezTo>
                  <a:close/>
                </a:path>
              </a:pathLst>
            </a:custGeom>
            <a:solidFill>
              <a:srgbClr val="F7CC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1866800" y="1660000"/>
              <a:ext cx="27075" cy="28225"/>
            </a:xfrm>
            <a:custGeom>
              <a:avLst/>
              <a:gdLst/>
              <a:ahLst/>
              <a:cxnLst/>
              <a:rect l="l" t="t" r="r" b="b"/>
              <a:pathLst>
                <a:path w="1083" h="1129" extrusionOk="0">
                  <a:moveTo>
                    <a:pt x="653" y="0"/>
                  </a:moveTo>
                  <a:cubicBezTo>
                    <a:pt x="610" y="0"/>
                    <a:pt x="569" y="14"/>
                    <a:pt x="534" y="46"/>
                  </a:cubicBezTo>
                  <a:cubicBezTo>
                    <a:pt x="173" y="46"/>
                    <a:pt x="0" y="407"/>
                    <a:pt x="0" y="595"/>
                  </a:cubicBezTo>
                  <a:cubicBezTo>
                    <a:pt x="0" y="955"/>
                    <a:pt x="361" y="1129"/>
                    <a:pt x="722" y="1129"/>
                  </a:cubicBezTo>
                  <a:cubicBezTo>
                    <a:pt x="895" y="1129"/>
                    <a:pt x="1083" y="768"/>
                    <a:pt x="1083" y="407"/>
                  </a:cubicBezTo>
                  <a:cubicBezTo>
                    <a:pt x="1083" y="266"/>
                    <a:pt x="843" y="0"/>
                    <a:pt x="653" y="0"/>
                  </a:cubicBezTo>
                  <a:close/>
                </a:path>
              </a:pathLst>
            </a:custGeom>
            <a:solidFill>
              <a:srgbClr val="F7CC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1835025" y="1687050"/>
              <a:ext cx="31800" cy="28250"/>
            </a:xfrm>
            <a:custGeom>
              <a:avLst/>
              <a:gdLst/>
              <a:ahLst/>
              <a:cxnLst/>
              <a:rect l="l" t="t" r="r" b="b"/>
              <a:pathLst>
                <a:path w="1272" h="1130" extrusionOk="0">
                  <a:moveTo>
                    <a:pt x="748" y="1"/>
                  </a:moveTo>
                  <a:cubicBezTo>
                    <a:pt x="683" y="1"/>
                    <a:pt x="616" y="15"/>
                    <a:pt x="549" y="47"/>
                  </a:cubicBezTo>
                  <a:cubicBezTo>
                    <a:pt x="362" y="47"/>
                    <a:pt x="1" y="408"/>
                    <a:pt x="189" y="595"/>
                  </a:cubicBezTo>
                  <a:cubicBezTo>
                    <a:pt x="189" y="956"/>
                    <a:pt x="549" y="1129"/>
                    <a:pt x="723" y="1129"/>
                  </a:cubicBezTo>
                  <a:cubicBezTo>
                    <a:pt x="1084" y="1129"/>
                    <a:pt x="1271" y="768"/>
                    <a:pt x="1271" y="408"/>
                  </a:cubicBezTo>
                  <a:cubicBezTo>
                    <a:pt x="1271" y="266"/>
                    <a:pt x="1032" y="1"/>
                    <a:pt x="748" y="1"/>
                  </a:cubicBezTo>
                  <a:close/>
                </a:path>
              </a:pathLst>
            </a:custGeom>
            <a:solidFill>
              <a:srgbClr val="F7CC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30"/>
          <p:cNvGrpSpPr/>
          <p:nvPr/>
        </p:nvGrpSpPr>
        <p:grpSpPr>
          <a:xfrm>
            <a:off x="10562915" y="5205536"/>
            <a:ext cx="723651" cy="930344"/>
            <a:chOff x="1992850" y="3293200"/>
            <a:chExt cx="600175" cy="771600"/>
          </a:xfrm>
        </p:grpSpPr>
        <p:sp>
          <p:nvSpPr>
            <p:cNvPr id="304" name="Google Shape;304;p30"/>
            <p:cNvSpPr/>
            <p:nvPr/>
          </p:nvSpPr>
          <p:spPr>
            <a:xfrm>
              <a:off x="1992850" y="3293200"/>
              <a:ext cx="600175" cy="771600"/>
            </a:xfrm>
            <a:custGeom>
              <a:avLst/>
              <a:gdLst/>
              <a:ahLst/>
              <a:cxnLst/>
              <a:rect l="l" t="t" r="r" b="b"/>
              <a:pathLst>
                <a:path w="24007" h="30864" extrusionOk="0">
                  <a:moveTo>
                    <a:pt x="12992" y="1"/>
                  </a:moveTo>
                  <a:cubicBezTo>
                    <a:pt x="12270" y="1"/>
                    <a:pt x="11548" y="549"/>
                    <a:pt x="11014" y="1083"/>
                  </a:cubicBezTo>
                  <a:cubicBezTo>
                    <a:pt x="10653" y="1805"/>
                    <a:pt x="10653" y="2527"/>
                    <a:pt x="10827" y="3249"/>
                  </a:cubicBezTo>
                  <a:cubicBezTo>
                    <a:pt x="11188" y="3971"/>
                    <a:pt x="11909" y="4519"/>
                    <a:pt x="12819" y="4519"/>
                  </a:cubicBezTo>
                  <a:cubicBezTo>
                    <a:pt x="13353" y="7579"/>
                    <a:pt x="12992" y="9745"/>
                    <a:pt x="12819" y="10293"/>
                  </a:cubicBezTo>
                  <a:cubicBezTo>
                    <a:pt x="11736" y="11188"/>
                    <a:pt x="10827" y="12098"/>
                    <a:pt x="9744" y="13180"/>
                  </a:cubicBezTo>
                  <a:lnTo>
                    <a:pt x="9571" y="13354"/>
                  </a:lnTo>
                  <a:cubicBezTo>
                    <a:pt x="8488" y="14624"/>
                    <a:pt x="7405" y="16067"/>
                    <a:pt x="6323" y="17511"/>
                  </a:cubicBezTo>
                  <a:cubicBezTo>
                    <a:pt x="5962" y="16428"/>
                    <a:pt x="5052" y="13714"/>
                    <a:pt x="5962" y="9384"/>
                  </a:cubicBezTo>
                  <a:cubicBezTo>
                    <a:pt x="6496" y="9384"/>
                    <a:pt x="7045" y="9023"/>
                    <a:pt x="7405" y="8489"/>
                  </a:cubicBezTo>
                  <a:cubicBezTo>
                    <a:pt x="7940" y="7940"/>
                    <a:pt x="8127" y="7045"/>
                    <a:pt x="8127" y="6497"/>
                  </a:cubicBezTo>
                  <a:cubicBezTo>
                    <a:pt x="7940" y="5414"/>
                    <a:pt x="7218" y="4880"/>
                    <a:pt x="6135" y="4880"/>
                  </a:cubicBezTo>
                  <a:lnTo>
                    <a:pt x="5774" y="4880"/>
                  </a:lnTo>
                  <a:cubicBezTo>
                    <a:pt x="5052" y="5053"/>
                    <a:pt x="4518" y="5602"/>
                    <a:pt x="4331" y="6323"/>
                  </a:cubicBezTo>
                  <a:lnTo>
                    <a:pt x="4157" y="6497"/>
                  </a:lnTo>
                  <a:cubicBezTo>
                    <a:pt x="3970" y="7406"/>
                    <a:pt x="4157" y="8662"/>
                    <a:pt x="5052" y="9211"/>
                  </a:cubicBezTo>
                  <a:cubicBezTo>
                    <a:pt x="3970" y="14436"/>
                    <a:pt x="5413" y="17511"/>
                    <a:pt x="5962" y="18233"/>
                  </a:cubicBezTo>
                  <a:cubicBezTo>
                    <a:pt x="5052" y="19315"/>
                    <a:pt x="4331" y="20398"/>
                    <a:pt x="3797" y="21654"/>
                  </a:cubicBezTo>
                  <a:cubicBezTo>
                    <a:pt x="3609" y="21654"/>
                    <a:pt x="3609" y="21842"/>
                    <a:pt x="3609" y="21842"/>
                  </a:cubicBezTo>
                  <a:cubicBezTo>
                    <a:pt x="1083" y="26533"/>
                    <a:pt x="0" y="30315"/>
                    <a:pt x="0" y="30315"/>
                  </a:cubicBezTo>
                  <a:cubicBezTo>
                    <a:pt x="0" y="30503"/>
                    <a:pt x="0" y="30676"/>
                    <a:pt x="188" y="30676"/>
                  </a:cubicBezTo>
                  <a:lnTo>
                    <a:pt x="361" y="30864"/>
                  </a:lnTo>
                  <a:cubicBezTo>
                    <a:pt x="549" y="30864"/>
                    <a:pt x="722" y="30676"/>
                    <a:pt x="722" y="30503"/>
                  </a:cubicBezTo>
                  <a:cubicBezTo>
                    <a:pt x="722" y="30503"/>
                    <a:pt x="1804" y="26894"/>
                    <a:pt x="4331" y="22376"/>
                  </a:cubicBezTo>
                  <a:cubicBezTo>
                    <a:pt x="6323" y="21842"/>
                    <a:pt x="8300" y="21120"/>
                    <a:pt x="10105" y="20210"/>
                  </a:cubicBezTo>
                  <a:cubicBezTo>
                    <a:pt x="10466" y="20571"/>
                    <a:pt x="11014" y="20759"/>
                    <a:pt x="11548" y="20759"/>
                  </a:cubicBezTo>
                  <a:lnTo>
                    <a:pt x="11736" y="20759"/>
                  </a:lnTo>
                  <a:cubicBezTo>
                    <a:pt x="12270" y="20571"/>
                    <a:pt x="12631" y="20398"/>
                    <a:pt x="12992" y="20037"/>
                  </a:cubicBezTo>
                  <a:cubicBezTo>
                    <a:pt x="13180" y="19676"/>
                    <a:pt x="13353" y="19315"/>
                    <a:pt x="13353" y="18767"/>
                  </a:cubicBezTo>
                  <a:cubicBezTo>
                    <a:pt x="13353" y="18233"/>
                    <a:pt x="12819" y="17684"/>
                    <a:pt x="12458" y="17511"/>
                  </a:cubicBezTo>
                  <a:cubicBezTo>
                    <a:pt x="12097" y="17511"/>
                    <a:pt x="11909" y="17323"/>
                    <a:pt x="11736" y="17323"/>
                  </a:cubicBezTo>
                  <a:cubicBezTo>
                    <a:pt x="10827" y="17323"/>
                    <a:pt x="9932" y="18233"/>
                    <a:pt x="9932" y="19128"/>
                  </a:cubicBezTo>
                  <a:lnTo>
                    <a:pt x="9932" y="19489"/>
                  </a:lnTo>
                  <a:cubicBezTo>
                    <a:pt x="8127" y="20210"/>
                    <a:pt x="6496" y="20932"/>
                    <a:pt x="4692" y="21481"/>
                  </a:cubicBezTo>
                  <a:cubicBezTo>
                    <a:pt x="6323" y="18594"/>
                    <a:pt x="8127" y="16067"/>
                    <a:pt x="10105" y="13902"/>
                  </a:cubicBezTo>
                  <a:lnTo>
                    <a:pt x="11188" y="13902"/>
                  </a:lnTo>
                  <a:cubicBezTo>
                    <a:pt x="13714" y="13902"/>
                    <a:pt x="15879" y="14263"/>
                    <a:pt x="17323" y="14797"/>
                  </a:cubicBezTo>
                  <a:cubicBezTo>
                    <a:pt x="17149" y="15158"/>
                    <a:pt x="17323" y="15519"/>
                    <a:pt x="17510" y="15707"/>
                  </a:cubicBezTo>
                  <a:cubicBezTo>
                    <a:pt x="17871" y="16602"/>
                    <a:pt x="18593" y="17150"/>
                    <a:pt x="19488" y="17150"/>
                  </a:cubicBezTo>
                  <a:cubicBezTo>
                    <a:pt x="20571" y="17150"/>
                    <a:pt x="21653" y="16428"/>
                    <a:pt x="21841" y="15158"/>
                  </a:cubicBezTo>
                  <a:cubicBezTo>
                    <a:pt x="22014" y="14075"/>
                    <a:pt x="21480" y="13180"/>
                    <a:pt x="20571" y="12819"/>
                  </a:cubicBezTo>
                  <a:cubicBezTo>
                    <a:pt x="20210" y="12632"/>
                    <a:pt x="19849" y="12632"/>
                    <a:pt x="19676" y="12632"/>
                  </a:cubicBezTo>
                  <a:cubicBezTo>
                    <a:pt x="18766" y="12632"/>
                    <a:pt x="17871" y="13180"/>
                    <a:pt x="17510" y="13902"/>
                  </a:cubicBezTo>
                  <a:cubicBezTo>
                    <a:pt x="16067" y="13541"/>
                    <a:pt x="13901" y="13180"/>
                    <a:pt x="11375" y="13180"/>
                  </a:cubicBezTo>
                  <a:lnTo>
                    <a:pt x="10827" y="13180"/>
                  </a:lnTo>
                  <a:cubicBezTo>
                    <a:pt x="13353" y="10654"/>
                    <a:pt x="16067" y="8489"/>
                    <a:pt x="18954" y="7045"/>
                  </a:cubicBezTo>
                  <a:cubicBezTo>
                    <a:pt x="19488" y="7579"/>
                    <a:pt x="20210" y="7940"/>
                    <a:pt x="20931" y="7940"/>
                  </a:cubicBezTo>
                  <a:cubicBezTo>
                    <a:pt x="22202" y="7940"/>
                    <a:pt x="23284" y="7045"/>
                    <a:pt x="23645" y="5775"/>
                  </a:cubicBezTo>
                  <a:cubicBezTo>
                    <a:pt x="24006" y="5053"/>
                    <a:pt x="23819" y="4158"/>
                    <a:pt x="23458" y="3436"/>
                  </a:cubicBezTo>
                  <a:cubicBezTo>
                    <a:pt x="23097" y="2715"/>
                    <a:pt x="22375" y="2166"/>
                    <a:pt x="21653" y="1993"/>
                  </a:cubicBezTo>
                  <a:lnTo>
                    <a:pt x="20931" y="1993"/>
                  </a:lnTo>
                  <a:cubicBezTo>
                    <a:pt x="20036" y="1993"/>
                    <a:pt x="19315" y="2354"/>
                    <a:pt x="18766" y="3076"/>
                  </a:cubicBezTo>
                  <a:cubicBezTo>
                    <a:pt x="18232" y="3971"/>
                    <a:pt x="18044" y="5241"/>
                    <a:pt x="18593" y="6323"/>
                  </a:cubicBezTo>
                  <a:cubicBezTo>
                    <a:pt x="16962" y="7218"/>
                    <a:pt x="15345" y="8301"/>
                    <a:pt x="13714" y="9571"/>
                  </a:cubicBezTo>
                  <a:cubicBezTo>
                    <a:pt x="13901" y="8489"/>
                    <a:pt x="13901" y="6684"/>
                    <a:pt x="13540" y="4519"/>
                  </a:cubicBezTo>
                  <a:cubicBezTo>
                    <a:pt x="13901" y="4331"/>
                    <a:pt x="14262" y="4158"/>
                    <a:pt x="14623" y="3797"/>
                  </a:cubicBezTo>
                  <a:cubicBezTo>
                    <a:pt x="15157" y="3436"/>
                    <a:pt x="15345" y="2715"/>
                    <a:pt x="15157" y="1993"/>
                  </a:cubicBezTo>
                  <a:cubicBezTo>
                    <a:pt x="15157" y="1271"/>
                    <a:pt x="14796" y="723"/>
                    <a:pt x="14262" y="362"/>
                  </a:cubicBezTo>
                  <a:cubicBezTo>
                    <a:pt x="13901" y="188"/>
                    <a:pt x="13540" y="1"/>
                    <a:pt x="1299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1997525" y="3433225"/>
              <a:ext cx="518625" cy="622550"/>
            </a:xfrm>
            <a:custGeom>
              <a:avLst/>
              <a:gdLst/>
              <a:ahLst/>
              <a:cxnLst/>
              <a:rect l="l" t="t" r="r" b="b"/>
              <a:pathLst>
                <a:path w="20745" h="24902" extrusionOk="0">
                  <a:moveTo>
                    <a:pt x="20384" y="1"/>
                  </a:moveTo>
                  <a:cubicBezTo>
                    <a:pt x="12444" y="3422"/>
                    <a:pt x="7392" y="9918"/>
                    <a:pt x="4505" y="14970"/>
                  </a:cubicBezTo>
                  <a:cubicBezTo>
                    <a:pt x="1257" y="20210"/>
                    <a:pt x="1" y="24714"/>
                    <a:pt x="1" y="24714"/>
                  </a:cubicBezTo>
                  <a:cubicBezTo>
                    <a:pt x="1" y="24902"/>
                    <a:pt x="1" y="24902"/>
                    <a:pt x="174" y="24902"/>
                  </a:cubicBezTo>
                  <a:lnTo>
                    <a:pt x="362" y="24902"/>
                  </a:lnTo>
                  <a:cubicBezTo>
                    <a:pt x="362" y="24714"/>
                    <a:pt x="5587" y="6858"/>
                    <a:pt x="20571" y="362"/>
                  </a:cubicBezTo>
                  <a:cubicBezTo>
                    <a:pt x="20571" y="362"/>
                    <a:pt x="20744" y="174"/>
                    <a:pt x="20571" y="174"/>
                  </a:cubicBezTo>
                  <a:cubicBezTo>
                    <a:pt x="20571" y="1"/>
                    <a:pt x="20571" y="1"/>
                    <a:pt x="20384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2299600" y="3347350"/>
              <a:ext cx="49825" cy="212225"/>
            </a:xfrm>
            <a:custGeom>
              <a:avLst/>
              <a:gdLst/>
              <a:ahLst/>
              <a:cxnLst/>
              <a:rect l="l" t="t" r="r" b="b"/>
              <a:pathLst>
                <a:path w="1993" h="8489" extrusionOk="0">
                  <a:moveTo>
                    <a:pt x="188" y="0"/>
                  </a:moveTo>
                  <a:cubicBezTo>
                    <a:pt x="188" y="0"/>
                    <a:pt x="0" y="188"/>
                    <a:pt x="188" y="188"/>
                  </a:cubicBezTo>
                  <a:cubicBezTo>
                    <a:pt x="1631" y="4692"/>
                    <a:pt x="722" y="8127"/>
                    <a:pt x="722" y="8127"/>
                  </a:cubicBezTo>
                  <a:cubicBezTo>
                    <a:pt x="722" y="8300"/>
                    <a:pt x="910" y="8300"/>
                    <a:pt x="910" y="8488"/>
                  </a:cubicBezTo>
                  <a:cubicBezTo>
                    <a:pt x="1083" y="8488"/>
                    <a:pt x="1083" y="8300"/>
                    <a:pt x="1083" y="8300"/>
                  </a:cubicBezTo>
                  <a:cubicBezTo>
                    <a:pt x="1083" y="8300"/>
                    <a:pt x="1992" y="4518"/>
                    <a:pt x="361" y="188"/>
                  </a:cubicBezTo>
                  <a:cubicBezTo>
                    <a:pt x="361" y="0"/>
                    <a:pt x="361" y="0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2236425" y="3625725"/>
              <a:ext cx="225600" cy="42100"/>
            </a:xfrm>
            <a:custGeom>
              <a:avLst/>
              <a:gdLst/>
              <a:ahLst/>
              <a:cxnLst/>
              <a:rect l="l" t="t" r="r" b="b"/>
              <a:pathLst>
                <a:path w="9024" h="1684" extrusionOk="0">
                  <a:moveTo>
                    <a:pt x="1608" y="0"/>
                  </a:moveTo>
                  <a:cubicBezTo>
                    <a:pt x="1147" y="0"/>
                    <a:pt x="673" y="17"/>
                    <a:pt x="189" y="53"/>
                  </a:cubicBezTo>
                  <a:lnTo>
                    <a:pt x="1" y="240"/>
                  </a:lnTo>
                  <a:cubicBezTo>
                    <a:pt x="1" y="413"/>
                    <a:pt x="189" y="413"/>
                    <a:pt x="189" y="413"/>
                  </a:cubicBezTo>
                  <a:cubicBezTo>
                    <a:pt x="673" y="377"/>
                    <a:pt x="1145" y="361"/>
                    <a:pt x="1603" y="361"/>
                  </a:cubicBezTo>
                  <a:cubicBezTo>
                    <a:pt x="5738" y="361"/>
                    <a:pt x="8681" y="1684"/>
                    <a:pt x="8850" y="1684"/>
                  </a:cubicBezTo>
                  <a:cubicBezTo>
                    <a:pt x="8850" y="1684"/>
                    <a:pt x="9023" y="1684"/>
                    <a:pt x="9023" y="1496"/>
                  </a:cubicBezTo>
                  <a:cubicBezTo>
                    <a:pt x="9023" y="1496"/>
                    <a:pt x="9023" y="1323"/>
                    <a:pt x="8850" y="1323"/>
                  </a:cubicBezTo>
                  <a:cubicBezTo>
                    <a:pt x="8850" y="1323"/>
                    <a:pt x="5772" y="0"/>
                    <a:pt x="1608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2087750" y="3762350"/>
              <a:ext cx="202850" cy="85925"/>
            </a:xfrm>
            <a:custGeom>
              <a:avLst/>
              <a:gdLst/>
              <a:ahLst/>
              <a:cxnLst/>
              <a:rect l="l" t="t" r="r" b="b"/>
              <a:pathLst>
                <a:path w="8114" h="3437" extrusionOk="0">
                  <a:moveTo>
                    <a:pt x="7940" y="1"/>
                  </a:moveTo>
                  <a:cubicBezTo>
                    <a:pt x="4865" y="1805"/>
                    <a:pt x="1978" y="2715"/>
                    <a:pt x="174" y="3076"/>
                  </a:cubicBezTo>
                  <a:cubicBezTo>
                    <a:pt x="1" y="3076"/>
                    <a:pt x="1" y="3076"/>
                    <a:pt x="1" y="3249"/>
                  </a:cubicBezTo>
                  <a:lnTo>
                    <a:pt x="174" y="3436"/>
                  </a:lnTo>
                  <a:cubicBezTo>
                    <a:pt x="2888" y="2715"/>
                    <a:pt x="5587" y="1632"/>
                    <a:pt x="8113" y="188"/>
                  </a:cubicBezTo>
                  <a:lnTo>
                    <a:pt x="8113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2241125" y="3731350"/>
              <a:ext cx="81225" cy="77050"/>
            </a:xfrm>
            <a:custGeom>
              <a:avLst/>
              <a:gdLst/>
              <a:ahLst/>
              <a:cxnLst/>
              <a:rect l="l" t="t" r="r" b="b"/>
              <a:pathLst>
                <a:path w="3249" h="3082" extrusionOk="0">
                  <a:moveTo>
                    <a:pt x="1691" y="1"/>
                  </a:moveTo>
                  <a:cubicBezTo>
                    <a:pt x="856" y="1"/>
                    <a:pt x="139" y="776"/>
                    <a:pt x="1" y="1789"/>
                  </a:cubicBezTo>
                  <a:cubicBezTo>
                    <a:pt x="1" y="2566"/>
                    <a:pt x="675" y="3082"/>
                    <a:pt x="1448" y="3082"/>
                  </a:cubicBezTo>
                  <a:cubicBezTo>
                    <a:pt x="1565" y="3082"/>
                    <a:pt x="1685" y="3070"/>
                    <a:pt x="1805" y="3045"/>
                  </a:cubicBezTo>
                  <a:cubicBezTo>
                    <a:pt x="2339" y="3045"/>
                    <a:pt x="2700" y="2684"/>
                    <a:pt x="2888" y="2511"/>
                  </a:cubicBezTo>
                  <a:cubicBezTo>
                    <a:pt x="3249" y="2150"/>
                    <a:pt x="3249" y="1789"/>
                    <a:pt x="3249" y="1428"/>
                  </a:cubicBezTo>
                  <a:cubicBezTo>
                    <a:pt x="3249" y="880"/>
                    <a:pt x="2888" y="346"/>
                    <a:pt x="2339" y="158"/>
                  </a:cubicBezTo>
                  <a:cubicBezTo>
                    <a:pt x="2121" y="50"/>
                    <a:pt x="1902" y="1"/>
                    <a:pt x="1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2096775" y="3417175"/>
              <a:ext cx="99275" cy="108250"/>
            </a:xfrm>
            <a:custGeom>
              <a:avLst/>
              <a:gdLst/>
              <a:ahLst/>
              <a:cxnLst/>
              <a:rect l="l" t="t" r="r" b="b"/>
              <a:pathLst>
                <a:path w="3971" h="4330" extrusionOk="0">
                  <a:moveTo>
                    <a:pt x="2173" y="0"/>
                  </a:moveTo>
                  <a:cubicBezTo>
                    <a:pt x="1995" y="0"/>
                    <a:pt x="1809" y="30"/>
                    <a:pt x="1617" y="94"/>
                  </a:cubicBezTo>
                  <a:cubicBezTo>
                    <a:pt x="895" y="94"/>
                    <a:pt x="361" y="816"/>
                    <a:pt x="174" y="1538"/>
                  </a:cubicBezTo>
                  <a:cubicBezTo>
                    <a:pt x="0" y="2447"/>
                    <a:pt x="174" y="3703"/>
                    <a:pt x="895" y="4064"/>
                  </a:cubicBezTo>
                  <a:cubicBezTo>
                    <a:pt x="1201" y="4248"/>
                    <a:pt x="1504" y="4330"/>
                    <a:pt x="1793" y="4330"/>
                  </a:cubicBezTo>
                  <a:cubicBezTo>
                    <a:pt x="2366" y="4330"/>
                    <a:pt x="2884" y="4009"/>
                    <a:pt x="3248" y="3530"/>
                  </a:cubicBezTo>
                  <a:cubicBezTo>
                    <a:pt x="3609" y="2981"/>
                    <a:pt x="3970" y="2259"/>
                    <a:pt x="3783" y="1538"/>
                  </a:cubicBezTo>
                  <a:cubicBezTo>
                    <a:pt x="3640" y="647"/>
                    <a:pt x="2999" y="0"/>
                    <a:pt x="2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2434925" y="3344500"/>
              <a:ext cx="158100" cy="142900"/>
            </a:xfrm>
            <a:custGeom>
              <a:avLst/>
              <a:gdLst/>
              <a:ahLst/>
              <a:cxnLst/>
              <a:rect l="l" t="t" r="r" b="b"/>
              <a:pathLst>
                <a:path w="6324" h="5716" extrusionOk="0">
                  <a:moveTo>
                    <a:pt x="3200" y="0"/>
                  </a:moveTo>
                  <a:cubicBezTo>
                    <a:pt x="2336" y="0"/>
                    <a:pt x="1689" y="459"/>
                    <a:pt x="1271" y="1024"/>
                  </a:cubicBezTo>
                  <a:cubicBezTo>
                    <a:pt x="0" y="2828"/>
                    <a:pt x="910" y="5715"/>
                    <a:pt x="3248" y="5715"/>
                  </a:cubicBezTo>
                  <a:cubicBezTo>
                    <a:pt x="4519" y="5715"/>
                    <a:pt x="5601" y="4806"/>
                    <a:pt x="5962" y="3723"/>
                  </a:cubicBezTo>
                  <a:cubicBezTo>
                    <a:pt x="6323" y="2279"/>
                    <a:pt x="5414" y="475"/>
                    <a:pt x="3970" y="114"/>
                  </a:cubicBezTo>
                  <a:cubicBezTo>
                    <a:pt x="3697" y="36"/>
                    <a:pt x="3440" y="0"/>
                    <a:pt x="3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2425900" y="3610875"/>
              <a:ext cx="112975" cy="107450"/>
            </a:xfrm>
            <a:custGeom>
              <a:avLst/>
              <a:gdLst/>
              <a:ahLst/>
              <a:cxnLst/>
              <a:rect l="l" t="t" r="r" b="b"/>
              <a:pathLst>
                <a:path w="4519" h="4298" extrusionOk="0">
                  <a:moveTo>
                    <a:pt x="2358" y="0"/>
                  </a:moveTo>
                  <a:cubicBezTo>
                    <a:pt x="1434" y="0"/>
                    <a:pt x="473" y="513"/>
                    <a:pt x="188" y="1368"/>
                  </a:cubicBezTo>
                  <a:cubicBezTo>
                    <a:pt x="1" y="1917"/>
                    <a:pt x="1" y="2639"/>
                    <a:pt x="188" y="3000"/>
                  </a:cubicBezTo>
                  <a:cubicBezTo>
                    <a:pt x="587" y="3881"/>
                    <a:pt x="1418" y="4297"/>
                    <a:pt x="2250" y="4297"/>
                  </a:cubicBezTo>
                  <a:cubicBezTo>
                    <a:pt x="3284" y="4297"/>
                    <a:pt x="4319" y="3652"/>
                    <a:pt x="4519" y="2451"/>
                  </a:cubicBezTo>
                  <a:cubicBezTo>
                    <a:pt x="4519" y="1368"/>
                    <a:pt x="3970" y="473"/>
                    <a:pt x="3075" y="112"/>
                  </a:cubicBezTo>
                  <a:cubicBezTo>
                    <a:pt x="2848" y="37"/>
                    <a:pt x="2604" y="0"/>
                    <a:pt x="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2253925" y="3298750"/>
              <a:ext cx="126900" cy="105125"/>
            </a:xfrm>
            <a:custGeom>
              <a:avLst/>
              <a:gdLst/>
              <a:ahLst/>
              <a:cxnLst/>
              <a:rect l="l" t="t" r="r" b="b"/>
              <a:pathLst>
                <a:path w="5076" h="4205" extrusionOk="0">
                  <a:moveTo>
                    <a:pt x="2575" y="0"/>
                  </a:moveTo>
                  <a:cubicBezTo>
                    <a:pt x="1234" y="0"/>
                    <a:pt x="1" y="1427"/>
                    <a:pt x="571" y="2854"/>
                  </a:cubicBezTo>
                  <a:cubicBezTo>
                    <a:pt x="895" y="3728"/>
                    <a:pt x="1753" y="4205"/>
                    <a:pt x="2578" y="4205"/>
                  </a:cubicBezTo>
                  <a:cubicBezTo>
                    <a:pt x="3116" y="4205"/>
                    <a:pt x="3639" y="4002"/>
                    <a:pt x="3992" y="3575"/>
                  </a:cubicBezTo>
                  <a:cubicBezTo>
                    <a:pt x="5075" y="2493"/>
                    <a:pt x="4902" y="1049"/>
                    <a:pt x="3632" y="327"/>
                  </a:cubicBezTo>
                  <a:cubicBezTo>
                    <a:pt x="3293" y="101"/>
                    <a:pt x="2930" y="0"/>
                    <a:pt x="2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4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91"/>
    </mc:Choice>
    <mc:Fallback>
      <p:transition spd="slow" advTm="2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3"/>
          <p:cNvSpPr txBox="1">
            <a:spLocks noGrp="1"/>
          </p:cNvSpPr>
          <p:nvPr>
            <p:ph type="title"/>
          </p:nvPr>
        </p:nvSpPr>
        <p:spPr>
          <a:xfrm>
            <a:off x="962333" y="562629"/>
            <a:ext cx="10267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3200" dirty="0" err="1"/>
              <a:t>Task</a:t>
            </a:r>
            <a:r>
              <a:rPr lang="vi-VN" sz="3200" dirty="0"/>
              <a:t> 1: </a:t>
            </a:r>
            <a:r>
              <a:rPr lang="vi-VN" sz="3200" dirty="0" err="1"/>
              <a:t>Read</a:t>
            </a:r>
            <a:r>
              <a:rPr lang="vi-VN" sz="3200" dirty="0"/>
              <a:t> </a:t>
            </a:r>
            <a:r>
              <a:rPr lang="vi-VN" sz="3200" dirty="0" err="1"/>
              <a:t>and</a:t>
            </a:r>
            <a:r>
              <a:rPr lang="vi-VN" sz="3200" dirty="0"/>
              <a:t> </a:t>
            </a:r>
            <a:r>
              <a:rPr lang="vi-VN" sz="3200" dirty="0" err="1"/>
              <a:t>answer</a:t>
            </a:r>
            <a:r>
              <a:rPr lang="vi-VN" sz="3200" dirty="0"/>
              <a:t> the </a:t>
            </a:r>
            <a:r>
              <a:rPr lang="vi-VN" sz="3200" dirty="0" err="1"/>
              <a:t>questions</a:t>
            </a:r>
            <a:endParaRPr lang="vi-VN" sz="3200" dirty="0"/>
          </a:p>
        </p:txBody>
      </p:sp>
      <p:grpSp>
        <p:nvGrpSpPr>
          <p:cNvPr id="1452" name="Google Shape;1452;p43"/>
          <p:cNvGrpSpPr/>
          <p:nvPr/>
        </p:nvGrpSpPr>
        <p:grpSpPr>
          <a:xfrm>
            <a:off x="284504" y="5815250"/>
            <a:ext cx="807733" cy="898767"/>
            <a:chOff x="4576775" y="2176425"/>
            <a:chExt cx="605800" cy="674075"/>
          </a:xfrm>
        </p:grpSpPr>
        <p:sp>
          <p:nvSpPr>
            <p:cNvPr id="1453" name="Google Shape;1453;p43"/>
            <p:cNvSpPr/>
            <p:nvPr/>
          </p:nvSpPr>
          <p:spPr>
            <a:xfrm>
              <a:off x="4588475" y="2534475"/>
              <a:ext cx="330750" cy="266550"/>
            </a:xfrm>
            <a:custGeom>
              <a:avLst/>
              <a:gdLst/>
              <a:ahLst/>
              <a:cxnLst/>
              <a:rect l="l" t="t" r="r" b="b"/>
              <a:pathLst>
                <a:path w="13230" h="10662" extrusionOk="0">
                  <a:moveTo>
                    <a:pt x="12172" y="0"/>
                  </a:moveTo>
                  <a:lnTo>
                    <a:pt x="7257" y="469"/>
                  </a:lnTo>
                  <a:cubicBezTo>
                    <a:pt x="5506" y="1405"/>
                    <a:pt x="1761" y="5150"/>
                    <a:pt x="235" y="8549"/>
                  </a:cubicBezTo>
                  <a:cubicBezTo>
                    <a:pt x="0" y="9017"/>
                    <a:pt x="122" y="9363"/>
                    <a:pt x="469" y="9597"/>
                  </a:cubicBezTo>
                  <a:cubicBezTo>
                    <a:pt x="1862" y="10392"/>
                    <a:pt x="4450" y="10662"/>
                    <a:pt x="6945" y="10662"/>
                  </a:cubicBezTo>
                  <a:cubicBezTo>
                    <a:pt x="8859" y="10662"/>
                    <a:pt x="10718" y="10503"/>
                    <a:pt x="11938" y="10299"/>
                  </a:cubicBezTo>
                  <a:cubicBezTo>
                    <a:pt x="13230" y="7612"/>
                    <a:pt x="12172" y="1"/>
                    <a:pt x="12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4606025" y="2665425"/>
              <a:ext cx="196175" cy="123750"/>
            </a:xfrm>
            <a:custGeom>
              <a:avLst/>
              <a:gdLst/>
              <a:ahLst/>
              <a:cxnLst/>
              <a:rect l="l" t="t" r="r" b="b"/>
              <a:pathLst>
                <a:path w="7847" h="4950" extrusionOk="0">
                  <a:moveTo>
                    <a:pt x="6967" y="1"/>
                  </a:moveTo>
                  <a:cubicBezTo>
                    <a:pt x="6763" y="1"/>
                    <a:pt x="6559" y="90"/>
                    <a:pt x="6442" y="268"/>
                  </a:cubicBezTo>
                  <a:cubicBezTo>
                    <a:pt x="5618" y="970"/>
                    <a:pt x="4916" y="1204"/>
                    <a:pt x="4102" y="1316"/>
                  </a:cubicBezTo>
                  <a:cubicBezTo>
                    <a:pt x="3044" y="1672"/>
                    <a:pt x="1761" y="2019"/>
                    <a:pt x="356" y="3657"/>
                  </a:cubicBezTo>
                  <a:cubicBezTo>
                    <a:pt x="1" y="4013"/>
                    <a:pt x="122" y="4481"/>
                    <a:pt x="469" y="4827"/>
                  </a:cubicBezTo>
                  <a:cubicBezTo>
                    <a:pt x="591" y="4949"/>
                    <a:pt x="825" y="4949"/>
                    <a:pt x="937" y="4949"/>
                  </a:cubicBezTo>
                  <a:cubicBezTo>
                    <a:pt x="1171" y="4949"/>
                    <a:pt x="1405" y="4827"/>
                    <a:pt x="1527" y="4715"/>
                  </a:cubicBezTo>
                  <a:cubicBezTo>
                    <a:pt x="2697" y="3423"/>
                    <a:pt x="3512" y="3189"/>
                    <a:pt x="4570" y="2842"/>
                  </a:cubicBezTo>
                  <a:cubicBezTo>
                    <a:pt x="5384" y="2608"/>
                    <a:pt x="6442" y="2374"/>
                    <a:pt x="7491" y="1316"/>
                  </a:cubicBezTo>
                  <a:cubicBezTo>
                    <a:pt x="7847" y="1082"/>
                    <a:pt x="7847" y="502"/>
                    <a:pt x="7491" y="268"/>
                  </a:cubicBezTo>
                  <a:cubicBezTo>
                    <a:pt x="7374" y="90"/>
                    <a:pt x="7170" y="1"/>
                    <a:pt x="6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4606025" y="2745125"/>
              <a:ext cx="49875" cy="44050"/>
            </a:xfrm>
            <a:custGeom>
              <a:avLst/>
              <a:gdLst/>
              <a:ahLst/>
              <a:cxnLst/>
              <a:rect l="l" t="t" r="r" b="b"/>
              <a:pathLst>
                <a:path w="1995" h="1762" extrusionOk="0">
                  <a:moveTo>
                    <a:pt x="825" y="1"/>
                  </a:moveTo>
                  <a:lnTo>
                    <a:pt x="356" y="469"/>
                  </a:lnTo>
                  <a:cubicBezTo>
                    <a:pt x="1" y="825"/>
                    <a:pt x="122" y="1293"/>
                    <a:pt x="469" y="1639"/>
                  </a:cubicBezTo>
                  <a:cubicBezTo>
                    <a:pt x="591" y="1761"/>
                    <a:pt x="825" y="1761"/>
                    <a:pt x="937" y="1761"/>
                  </a:cubicBezTo>
                  <a:cubicBezTo>
                    <a:pt x="1171" y="1761"/>
                    <a:pt x="1405" y="1639"/>
                    <a:pt x="1527" y="1527"/>
                  </a:cubicBezTo>
                  <a:lnTo>
                    <a:pt x="1995" y="1059"/>
                  </a:lnTo>
                  <a:cubicBezTo>
                    <a:pt x="1639" y="469"/>
                    <a:pt x="1171" y="123"/>
                    <a:pt x="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4702700" y="2696975"/>
              <a:ext cx="158025" cy="141800"/>
            </a:xfrm>
            <a:custGeom>
              <a:avLst/>
              <a:gdLst/>
              <a:ahLst/>
              <a:cxnLst/>
              <a:rect l="l" t="t" r="r" b="b"/>
              <a:pathLst>
                <a:path w="6321" h="5672" extrusionOk="0">
                  <a:moveTo>
                    <a:pt x="4900" y="1"/>
                  </a:moveTo>
                  <a:cubicBezTo>
                    <a:pt x="4526" y="1"/>
                    <a:pt x="4131" y="184"/>
                    <a:pt x="3858" y="522"/>
                  </a:cubicBezTo>
                  <a:cubicBezTo>
                    <a:pt x="3858" y="644"/>
                    <a:pt x="3746" y="644"/>
                    <a:pt x="3624" y="757"/>
                  </a:cubicBezTo>
                  <a:cubicBezTo>
                    <a:pt x="3043" y="1580"/>
                    <a:pt x="2341" y="2517"/>
                    <a:pt x="815" y="3331"/>
                  </a:cubicBezTo>
                  <a:cubicBezTo>
                    <a:pt x="235" y="3687"/>
                    <a:pt x="0" y="4389"/>
                    <a:pt x="347" y="5091"/>
                  </a:cubicBezTo>
                  <a:cubicBezTo>
                    <a:pt x="581" y="5438"/>
                    <a:pt x="937" y="5672"/>
                    <a:pt x="1405" y="5672"/>
                  </a:cubicBezTo>
                  <a:cubicBezTo>
                    <a:pt x="1639" y="5672"/>
                    <a:pt x="1873" y="5672"/>
                    <a:pt x="1985" y="5560"/>
                  </a:cubicBezTo>
                  <a:cubicBezTo>
                    <a:pt x="3980" y="4502"/>
                    <a:pt x="4916" y="3219"/>
                    <a:pt x="5730" y="2283"/>
                  </a:cubicBezTo>
                  <a:cubicBezTo>
                    <a:pt x="5730" y="2161"/>
                    <a:pt x="5852" y="2161"/>
                    <a:pt x="5852" y="2049"/>
                  </a:cubicBezTo>
                  <a:cubicBezTo>
                    <a:pt x="6320" y="1459"/>
                    <a:pt x="6199" y="757"/>
                    <a:pt x="5618" y="288"/>
                  </a:cubicBezTo>
                  <a:cubicBezTo>
                    <a:pt x="5423" y="94"/>
                    <a:pt x="5167" y="1"/>
                    <a:pt x="4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4857650" y="2684425"/>
              <a:ext cx="105350" cy="154350"/>
            </a:xfrm>
            <a:custGeom>
              <a:avLst/>
              <a:gdLst/>
              <a:ahLst/>
              <a:cxnLst/>
              <a:rect l="l" t="t" r="r" b="b"/>
              <a:pathLst>
                <a:path w="4214" h="6174" extrusionOk="0">
                  <a:moveTo>
                    <a:pt x="2463" y="0"/>
                  </a:moveTo>
                  <a:cubicBezTo>
                    <a:pt x="2300" y="0"/>
                    <a:pt x="2140" y="30"/>
                    <a:pt x="1995" y="88"/>
                  </a:cubicBezTo>
                  <a:cubicBezTo>
                    <a:pt x="1293" y="322"/>
                    <a:pt x="1059" y="1146"/>
                    <a:pt x="1293" y="1727"/>
                  </a:cubicBezTo>
                  <a:cubicBezTo>
                    <a:pt x="1405" y="1961"/>
                    <a:pt x="1639" y="3131"/>
                    <a:pt x="590" y="3955"/>
                  </a:cubicBezTo>
                  <a:cubicBezTo>
                    <a:pt x="1" y="4423"/>
                    <a:pt x="1" y="5238"/>
                    <a:pt x="356" y="5828"/>
                  </a:cubicBezTo>
                  <a:cubicBezTo>
                    <a:pt x="703" y="6062"/>
                    <a:pt x="1059" y="6174"/>
                    <a:pt x="1405" y="6174"/>
                  </a:cubicBezTo>
                  <a:cubicBezTo>
                    <a:pt x="1639" y="6174"/>
                    <a:pt x="1995" y="6174"/>
                    <a:pt x="2229" y="5940"/>
                  </a:cubicBezTo>
                  <a:cubicBezTo>
                    <a:pt x="4214" y="4301"/>
                    <a:pt x="4101" y="1848"/>
                    <a:pt x="3633" y="790"/>
                  </a:cubicBezTo>
                  <a:cubicBezTo>
                    <a:pt x="3458" y="264"/>
                    <a:pt x="2950" y="0"/>
                    <a:pt x="2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4945425" y="2512700"/>
              <a:ext cx="216550" cy="138825"/>
            </a:xfrm>
            <a:custGeom>
              <a:avLst/>
              <a:gdLst/>
              <a:ahLst/>
              <a:cxnLst/>
              <a:rect l="l" t="t" r="r" b="b"/>
              <a:pathLst>
                <a:path w="8662" h="5553" extrusionOk="0">
                  <a:moveTo>
                    <a:pt x="7162" y="1"/>
                  </a:moveTo>
                  <a:cubicBezTo>
                    <a:pt x="6895" y="1"/>
                    <a:pt x="6638" y="95"/>
                    <a:pt x="6442" y="291"/>
                  </a:cubicBezTo>
                  <a:cubicBezTo>
                    <a:pt x="4804" y="1461"/>
                    <a:pt x="2107" y="2978"/>
                    <a:pt x="1171" y="3100"/>
                  </a:cubicBezTo>
                  <a:cubicBezTo>
                    <a:pt x="469" y="3100"/>
                    <a:pt x="1" y="3802"/>
                    <a:pt x="122" y="4504"/>
                  </a:cubicBezTo>
                  <a:cubicBezTo>
                    <a:pt x="235" y="5085"/>
                    <a:pt x="703" y="5553"/>
                    <a:pt x="1405" y="5553"/>
                  </a:cubicBezTo>
                  <a:lnTo>
                    <a:pt x="1527" y="5553"/>
                  </a:lnTo>
                  <a:cubicBezTo>
                    <a:pt x="3165" y="5319"/>
                    <a:pt x="6320" y="3446"/>
                    <a:pt x="7959" y="2276"/>
                  </a:cubicBezTo>
                  <a:cubicBezTo>
                    <a:pt x="8549" y="1808"/>
                    <a:pt x="8661" y="993"/>
                    <a:pt x="8193" y="525"/>
                  </a:cubicBezTo>
                  <a:cubicBezTo>
                    <a:pt x="7921" y="182"/>
                    <a:pt x="7532" y="1"/>
                    <a:pt x="7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5012850" y="2607725"/>
              <a:ext cx="26225" cy="37950"/>
            </a:xfrm>
            <a:custGeom>
              <a:avLst/>
              <a:gdLst/>
              <a:ahLst/>
              <a:cxnLst/>
              <a:rect l="l" t="t" r="r" b="b"/>
              <a:pathLst>
                <a:path w="1049" h="1518" extrusionOk="0">
                  <a:moveTo>
                    <a:pt x="936" y="1"/>
                  </a:moveTo>
                  <a:cubicBezTo>
                    <a:pt x="815" y="113"/>
                    <a:pt x="581" y="113"/>
                    <a:pt x="346" y="235"/>
                  </a:cubicBezTo>
                  <a:lnTo>
                    <a:pt x="0" y="235"/>
                  </a:lnTo>
                  <a:lnTo>
                    <a:pt x="0" y="1518"/>
                  </a:lnTo>
                  <a:cubicBezTo>
                    <a:pt x="346" y="1405"/>
                    <a:pt x="702" y="1171"/>
                    <a:pt x="1049" y="1050"/>
                  </a:cubicBezTo>
                  <a:cubicBezTo>
                    <a:pt x="1049" y="703"/>
                    <a:pt x="1049" y="347"/>
                    <a:pt x="936" y="1"/>
                  </a:cubicBezTo>
                  <a:close/>
                </a:path>
              </a:pathLst>
            </a:custGeom>
            <a:solidFill>
              <a:srgbClr val="DE99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4866550" y="2736475"/>
              <a:ext cx="90600" cy="52700"/>
            </a:xfrm>
            <a:custGeom>
              <a:avLst/>
              <a:gdLst/>
              <a:ahLst/>
              <a:cxnLst/>
              <a:rect l="l" t="t" r="r" b="b"/>
              <a:pathLst>
                <a:path w="3624" h="2108" extrusionOk="0">
                  <a:moveTo>
                    <a:pt x="3511" y="0"/>
                  </a:moveTo>
                  <a:lnTo>
                    <a:pt x="3511" y="0"/>
                  </a:lnTo>
                  <a:cubicBezTo>
                    <a:pt x="2809" y="581"/>
                    <a:pt x="1873" y="937"/>
                    <a:pt x="815" y="1049"/>
                  </a:cubicBezTo>
                  <a:cubicBezTo>
                    <a:pt x="703" y="1405"/>
                    <a:pt x="581" y="1639"/>
                    <a:pt x="234" y="1873"/>
                  </a:cubicBezTo>
                  <a:cubicBezTo>
                    <a:pt x="113" y="1985"/>
                    <a:pt x="113" y="2107"/>
                    <a:pt x="0" y="2107"/>
                  </a:cubicBezTo>
                  <a:lnTo>
                    <a:pt x="113" y="2107"/>
                  </a:lnTo>
                  <a:cubicBezTo>
                    <a:pt x="1283" y="2107"/>
                    <a:pt x="2453" y="1873"/>
                    <a:pt x="3390" y="1283"/>
                  </a:cubicBezTo>
                  <a:cubicBezTo>
                    <a:pt x="3511" y="937"/>
                    <a:pt x="3624" y="469"/>
                    <a:pt x="3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4761225" y="2736475"/>
              <a:ext cx="78900" cy="43800"/>
            </a:xfrm>
            <a:custGeom>
              <a:avLst/>
              <a:gdLst/>
              <a:ahLst/>
              <a:cxnLst/>
              <a:rect l="l" t="t" r="r" b="b"/>
              <a:pathLst>
                <a:path w="3156" h="1752" extrusionOk="0">
                  <a:moveTo>
                    <a:pt x="2575" y="1751"/>
                  </a:moveTo>
                  <a:lnTo>
                    <a:pt x="2575" y="1751"/>
                  </a:lnTo>
                  <a:lnTo>
                    <a:pt x="2575" y="1751"/>
                  </a:lnTo>
                  <a:close/>
                  <a:moveTo>
                    <a:pt x="3155" y="937"/>
                  </a:moveTo>
                  <a:cubicBezTo>
                    <a:pt x="2921" y="1171"/>
                    <a:pt x="2809" y="1405"/>
                    <a:pt x="2575" y="1751"/>
                  </a:cubicBezTo>
                  <a:cubicBezTo>
                    <a:pt x="2809" y="1405"/>
                    <a:pt x="2921" y="1171"/>
                    <a:pt x="3155" y="937"/>
                  </a:cubicBezTo>
                  <a:lnTo>
                    <a:pt x="3155" y="937"/>
                  </a:lnTo>
                  <a:close/>
                  <a:moveTo>
                    <a:pt x="702" y="0"/>
                  </a:moveTo>
                  <a:lnTo>
                    <a:pt x="0" y="703"/>
                  </a:lnTo>
                  <a:lnTo>
                    <a:pt x="0" y="703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B84A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4761225" y="2736475"/>
              <a:ext cx="78900" cy="46825"/>
            </a:xfrm>
            <a:custGeom>
              <a:avLst/>
              <a:gdLst/>
              <a:ahLst/>
              <a:cxnLst/>
              <a:rect l="l" t="t" r="r" b="b"/>
              <a:pathLst>
                <a:path w="3156" h="1873" extrusionOk="0">
                  <a:moveTo>
                    <a:pt x="702" y="0"/>
                  </a:moveTo>
                  <a:lnTo>
                    <a:pt x="0" y="703"/>
                  </a:lnTo>
                  <a:cubicBezTo>
                    <a:pt x="702" y="1283"/>
                    <a:pt x="1517" y="1639"/>
                    <a:pt x="2453" y="1873"/>
                  </a:cubicBezTo>
                  <a:cubicBezTo>
                    <a:pt x="2453" y="1873"/>
                    <a:pt x="2453" y="1751"/>
                    <a:pt x="2575" y="1751"/>
                  </a:cubicBezTo>
                  <a:cubicBezTo>
                    <a:pt x="2809" y="1405"/>
                    <a:pt x="2921" y="1171"/>
                    <a:pt x="3155" y="937"/>
                  </a:cubicBezTo>
                  <a:cubicBezTo>
                    <a:pt x="2219" y="815"/>
                    <a:pt x="1405" y="469"/>
                    <a:pt x="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4737800" y="2689650"/>
              <a:ext cx="26250" cy="32100"/>
            </a:xfrm>
            <a:custGeom>
              <a:avLst/>
              <a:gdLst/>
              <a:ahLst/>
              <a:cxnLst/>
              <a:rect l="l" t="t" r="r" b="b"/>
              <a:pathLst>
                <a:path w="1050" h="1284" extrusionOk="0">
                  <a:moveTo>
                    <a:pt x="1050" y="1284"/>
                  </a:moveTo>
                  <a:lnTo>
                    <a:pt x="1050" y="1284"/>
                  </a:lnTo>
                  <a:lnTo>
                    <a:pt x="1050" y="1284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A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4714400" y="2689650"/>
              <a:ext cx="49650" cy="43800"/>
            </a:xfrm>
            <a:custGeom>
              <a:avLst/>
              <a:gdLst/>
              <a:ahLst/>
              <a:cxnLst/>
              <a:rect l="l" t="t" r="r" b="b"/>
              <a:pathLst>
                <a:path w="1986" h="1752" extrusionOk="0">
                  <a:moveTo>
                    <a:pt x="937" y="1"/>
                  </a:moveTo>
                  <a:cubicBezTo>
                    <a:pt x="581" y="113"/>
                    <a:pt x="347" y="235"/>
                    <a:pt x="1" y="347"/>
                  </a:cubicBezTo>
                  <a:cubicBezTo>
                    <a:pt x="235" y="703"/>
                    <a:pt x="469" y="1171"/>
                    <a:pt x="703" y="1518"/>
                  </a:cubicBezTo>
                  <a:cubicBezTo>
                    <a:pt x="815" y="1518"/>
                    <a:pt x="937" y="1639"/>
                    <a:pt x="937" y="1752"/>
                  </a:cubicBezTo>
                  <a:cubicBezTo>
                    <a:pt x="1283" y="1639"/>
                    <a:pt x="1639" y="1518"/>
                    <a:pt x="1986" y="1284"/>
                  </a:cubicBezTo>
                  <a:cubicBezTo>
                    <a:pt x="1517" y="937"/>
                    <a:pt x="1171" y="469"/>
                    <a:pt x="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4714400" y="2492525"/>
              <a:ext cx="307125" cy="271225"/>
            </a:xfrm>
            <a:custGeom>
              <a:avLst/>
              <a:gdLst/>
              <a:ahLst/>
              <a:cxnLst/>
              <a:rect l="l" t="t" r="r" b="b"/>
              <a:pathLst>
                <a:path w="12285" h="10849" extrusionOk="0">
                  <a:moveTo>
                    <a:pt x="6074" y="1"/>
                  </a:moveTo>
                  <a:cubicBezTo>
                    <a:pt x="3195" y="1"/>
                    <a:pt x="676" y="1909"/>
                    <a:pt x="347" y="4721"/>
                  </a:cubicBezTo>
                  <a:cubicBezTo>
                    <a:pt x="1" y="7652"/>
                    <a:pt x="2220" y="10461"/>
                    <a:pt x="5384" y="10807"/>
                  </a:cubicBezTo>
                  <a:cubicBezTo>
                    <a:pt x="5638" y="10835"/>
                    <a:pt x="5888" y="10848"/>
                    <a:pt x="6135" y="10848"/>
                  </a:cubicBezTo>
                  <a:cubicBezTo>
                    <a:pt x="9082" y="10848"/>
                    <a:pt x="11506" y="8933"/>
                    <a:pt x="11938" y="6126"/>
                  </a:cubicBezTo>
                  <a:cubicBezTo>
                    <a:pt x="12284" y="3205"/>
                    <a:pt x="9944" y="508"/>
                    <a:pt x="6789" y="40"/>
                  </a:cubicBezTo>
                  <a:cubicBezTo>
                    <a:pt x="6548" y="14"/>
                    <a:pt x="6310" y="1"/>
                    <a:pt x="6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4828400" y="2697225"/>
              <a:ext cx="79125" cy="36225"/>
            </a:xfrm>
            <a:custGeom>
              <a:avLst/>
              <a:gdLst/>
              <a:ahLst/>
              <a:cxnLst/>
              <a:rect l="l" t="t" r="r" b="b"/>
              <a:pathLst>
                <a:path w="3165" h="1449" extrusionOk="0">
                  <a:moveTo>
                    <a:pt x="417" y="0"/>
                  </a:moveTo>
                  <a:cubicBezTo>
                    <a:pt x="359" y="0"/>
                    <a:pt x="297" y="14"/>
                    <a:pt x="234" y="44"/>
                  </a:cubicBezTo>
                  <a:cubicBezTo>
                    <a:pt x="0" y="166"/>
                    <a:pt x="0" y="400"/>
                    <a:pt x="0" y="634"/>
                  </a:cubicBezTo>
                  <a:cubicBezTo>
                    <a:pt x="356" y="1102"/>
                    <a:pt x="824" y="1449"/>
                    <a:pt x="1405" y="1449"/>
                  </a:cubicBezTo>
                  <a:lnTo>
                    <a:pt x="1526" y="1449"/>
                  </a:lnTo>
                  <a:cubicBezTo>
                    <a:pt x="2107" y="1449"/>
                    <a:pt x="2697" y="1215"/>
                    <a:pt x="3043" y="747"/>
                  </a:cubicBezTo>
                  <a:cubicBezTo>
                    <a:pt x="3165" y="634"/>
                    <a:pt x="3043" y="400"/>
                    <a:pt x="2931" y="278"/>
                  </a:cubicBezTo>
                  <a:cubicBezTo>
                    <a:pt x="2835" y="232"/>
                    <a:pt x="2739" y="205"/>
                    <a:pt x="2651" y="205"/>
                  </a:cubicBezTo>
                  <a:cubicBezTo>
                    <a:pt x="2524" y="205"/>
                    <a:pt x="2413" y="262"/>
                    <a:pt x="2341" y="400"/>
                  </a:cubicBezTo>
                  <a:cubicBezTo>
                    <a:pt x="2229" y="634"/>
                    <a:pt x="1873" y="747"/>
                    <a:pt x="1526" y="747"/>
                  </a:cubicBezTo>
                  <a:cubicBezTo>
                    <a:pt x="1292" y="634"/>
                    <a:pt x="937" y="634"/>
                    <a:pt x="702" y="278"/>
                  </a:cubicBezTo>
                  <a:cubicBezTo>
                    <a:pt x="702" y="107"/>
                    <a:pt x="576" y="0"/>
                    <a:pt x="4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4860700" y="2613600"/>
              <a:ext cx="108150" cy="111200"/>
            </a:xfrm>
            <a:custGeom>
              <a:avLst/>
              <a:gdLst/>
              <a:ahLst/>
              <a:cxnLst/>
              <a:rect l="l" t="t" r="r" b="b"/>
              <a:pathLst>
                <a:path w="4326" h="4448" extrusionOk="0">
                  <a:moveTo>
                    <a:pt x="2107" y="0"/>
                  </a:moveTo>
                  <a:cubicBezTo>
                    <a:pt x="937" y="0"/>
                    <a:pt x="0" y="936"/>
                    <a:pt x="0" y="2219"/>
                  </a:cubicBezTo>
                  <a:cubicBezTo>
                    <a:pt x="0" y="3389"/>
                    <a:pt x="937" y="4447"/>
                    <a:pt x="2107" y="4447"/>
                  </a:cubicBezTo>
                  <a:cubicBezTo>
                    <a:pt x="3390" y="4447"/>
                    <a:pt x="4326" y="3389"/>
                    <a:pt x="4326" y="2219"/>
                  </a:cubicBezTo>
                  <a:cubicBezTo>
                    <a:pt x="4326" y="936"/>
                    <a:pt x="3390" y="0"/>
                    <a:pt x="2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4714400" y="2590175"/>
              <a:ext cx="114025" cy="169725"/>
            </a:xfrm>
            <a:custGeom>
              <a:avLst/>
              <a:gdLst/>
              <a:ahLst/>
              <a:cxnLst/>
              <a:rect l="l" t="t" r="r" b="b"/>
              <a:pathLst>
                <a:path w="4561" h="6789" extrusionOk="0">
                  <a:moveTo>
                    <a:pt x="469" y="1"/>
                  </a:moveTo>
                  <a:cubicBezTo>
                    <a:pt x="347" y="235"/>
                    <a:pt x="347" y="581"/>
                    <a:pt x="347" y="815"/>
                  </a:cubicBezTo>
                  <a:cubicBezTo>
                    <a:pt x="1" y="3512"/>
                    <a:pt x="1873" y="5965"/>
                    <a:pt x="4560" y="6789"/>
                  </a:cubicBezTo>
                  <a:cubicBezTo>
                    <a:pt x="2575" y="5029"/>
                    <a:pt x="3156" y="2220"/>
                    <a:pt x="3746" y="581"/>
                  </a:cubicBezTo>
                  <a:cubicBezTo>
                    <a:pt x="2922" y="469"/>
                    <a:pt x="2107" y="347"/>
                    <a:pt x="1283" y="347"/>
                  </a:cubicBezTo>
                  <a:cubicBezTo>
                    <a:pt x="937" y="235"/>
                    <a:pt x="703" y="113"/>
                    <a:pt x="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4696850" y="2534475"/>
              <a:ext cx="361925" cy="95925"/>
            </a:xfrm>
            <a:custGeom>
              <a:avLst/>
              <a:gdLst/>
              <a:ahLst/>
              <a:cxnLst/>
              <a:rect l="l" t="t" r="r" b="b"/>
              <a:pathLst>
                <a:path w="14477" h="3837" extrusionOk="0">
                  <a:moveTo>
                    <a:pt x="1517" y="0"/>
                  </a:moveTo>
                  <a:cubicBezTo>
                    <a:pt x="581" y="0"/>
                    <a:pt x="0" y="2341"/>
                    <a:pt x="1985" y="2575"/>
                  </a:cubicBezTo>
                  <a:cubicBezTo>
                    <a:pt x="4682" y="2697"/>
                    <a:pt x="7491" y="3043"/>
                    <a:pt x="8661" y="3746"/>
                  </a:cubicBezTo>
                  <a:cubicBezTo>
                    <a:pt x="8778" y="3806"/>
                    <a:pt x="8895" y="3837"/>
                    <a:pt x="9012" y="3837"/>
                  </a:cubicBezTo>
                  <a:cubicBezTo>
                    <a:pt x="9129" y="3837"/>
                    <a:pt x="9246" y="3806"/>
                    <a:pt x="9363" y="3746"/>
                  </a:cubicBezTo>
                  <a:cubicBezTo>
                    <a:pt x="10412" y="3165"/>
                    <a:pt x="12406" y="3277"/>
                    <a:pt x="12986" y="3165"/>
                  </a:cubicBezTo>
                  <a:cubicBezTo>
                    <a:pt x="14477" y="2936"/>
                    <a:pt x="13842" y="699"/>
                    <a:pt x="12939" y="699"/>
                  </a:cubicBezTo>
                  <a:cubicBezTo>
                    <a:pt x="12918" y="699"/>
                    <a:pt x="12896" y="700"/>
                    <a:pt x="12874" y="703"/>
                  </a:cubicBezTo>
                  <a:cubicBezTo>
                    <a:pt x="11938" y="703"/>
                    <a:pt x="1517" y="0"/>
                    <a:pt x="1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4635300" y="2186100"/>
              <a:ext cx="225425" cy="217700"/>
            </a:xfrm>
            <a:custGeom>
              <a:avLst/>
              <a:gdLst/>
              <a:ahLst/>
              <a:cxnLst/>
              <a:rect l="l" t="t" r="r" b="b"/>
              <a:pathLst>
                <a:path w="9017" h="8708" extrusionOk="0">
                  <a:moveTo>
                    <a:pt x="2166" y="0"/>
                  </a:moveTo>
                  <a:cubicBezTo>
                    <a:pt x="2028" y="0"/>
                    <a:pt x="1893" y="5"/>
                    <a:pt x="1760" y="13"/>
                  </a:cubicBezTo>
                  <a:cubicBezTo>
                    <a:pt x="1292" y="13"/>
                    <a:pt x="824" y="360"/>
                    <a:pt x="702" y="828"/>
                  </a:cubicBezTo>
                  <a:cubicBezTo>
                    <a:pt x="0" y="2588"/>
                    <a:pt x="122" y="5041"/>
                    <a:pt x="1994" y="7148"/>
                  </a:cubicBezTo>
                  <a:cubicBezTo>
                    <a:pt x="3067" y="8286"/>
                    <a:pt x="4073" y="8708"/>
                    <a:pt x="4957" y="8708"/>
                  </a:cubicBezTo>
                  <a:cubicBezTo>
                    <a:pt x="5709" y="8708"/>
                    <a:pt x="6372" y="8402"/>
                    <a:pt x="6910" y="7971"/>
                  </a:cubicBezTo>
                  <a:cubicBezTo>
                    <a:pt x="8080" y="7148"/>
                    <a:pt x="9016" y="5509"/>
                    <a:pt x="7490" y="3056"/>
                  </a:cubicBezTo>
                  <a:cubicBezTo>
                    <a:pt x="6081" y="769"/>
                    <a:pt x="3961" y="0"/>
                    <a:pt x="2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4635300" y="2212625"/>
              <a:ext cx="161050" cy="191000"/>
            </a:xfrm>
            <a:custGeom>
              <a:avLst/>
              <a:gdLst/>
              <a:ahLst/>
              <a:cxnLst/>
              <a:rect l="l" t="t" r="r" b="b"/>
              <a:pathLst>
                <a:path w="6442" h="7640" extrusionOk="0">
                  <a:moveTo>
                    <a:pt x="590" y="1"/>
                  </a:moveTo>
                  <a:lnTo>
                    <a:pt x="590" y="1"/>
                  </a:lnTo>
                  <a:cubicBezTo>
                    <a:pt x="0" y="1761"/>
                    <a:pt x="234" y="4102"/>
                    <a:pt x="1994" y="6087"/>
                  </a:cubicBezTo>
                  <a:cubicBezTo>
                    <a:pt x="3072" y="7239"/>
                    <a:pt x="4065" y="7640"/>
                    <a:pt x="4942" y="7640"/>
                  </a:cubicBezTo>
                  <a:cubicBezTo>
                    <a:pt x="5489" y="7640"/>
                    <a:pt x="5992" y="7484"/>
                    <a:pt x="6442" y="7257"/>
                  </a:cubicBezTo>
                  <a:cubicBezTo>
                    <a:pt x="5973" y="1995"/>
                    <a:pt x="2696" y="469"/>
                    <a:pt x="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4942625" y="2208475"/>
              <a:ext cx="228225" cy="210550"/>
            </a:xfrm>
            <a:custGeom>
              <a:avLst/>
              <a:gdLst/>
              <a:ahLst/>
              <a:cxnLst/>
              <a:rect l="l" t="t" r="r" b="b"/>
              <a:pathLst>
                <a:path w="9129" h="8422" extrusionOk="0">
                  <a:moveTo>
                    <a:pt x="6854" y="0"/>
                  </a:moveTo>
                  <a:cubicBezTo>
                    <a:pt x="5163" y="0"/>
                    <a:pt x="3247" y="621"/>
                    <a:pt x="1751" y="2507"/>
                  </a:cubicBezTo>
                  <a:cubicBezTo>
                    <a:pt x="0" y="4848"/>
                    <a:pt x="581" y="6487"/>
                    <a:pt x="1751" y="7545"/>
                  </a:cubicBezTo>
                  <a:cubicBezTo>
                    <a:pt x="2301" y="8031"/>
                    <a:pt x="3038" y="8422"/>
                    <a:pt x="3915" y="8422"/>
                  </a:cubicBezTo>
                  <a:cubicBezTo>
                    <a:pt x="4725" y="8422"/>
                    <a:pt x="5655" y="8088"/>
                    <a:pt x="6667" y="7189"/>
                  </a:cubicBezTo>
                  <a:cubicBezTo>
                    <a:pt x="8895" y="5316"/>
                    <a:pt x="9129" y="2863"/>
                    <a:pt x="8661" y="991"/>
                  </a:cubicBezTo>
                  <a:cubicBezTo>
                    <a:pt x="8661" y="523"/>
                    <a:pt x="8193" y="167"/>
                    <a:pt x="7724" y="54"/>
                  </a:cubicBezTo>
                  <a:cubicBezTo>
                    <a:pt x="7444" y="19"/>
                    <a:pt x="7153" y="0"/>
                    <a:pt x="6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4998100" y="2239075"/>
              <a:ext cx="172750" cy="180075"/>
            </a:xfrm>
            <a:custGeom>
              <a:avLst/>
              <a:gdLst/>
              <a:ahLst/>
              <a:cxnLst/>
              <a:rect l="l" t="t" r="r" b="b"/>
              <a:pathLst>
                <a:path w="6910" h="7203" extrusionOk="0">
                  <a:moveTo>
                    <a:pt x="6554" y="1"/>
                  </a:moveTo>
                  <a:lnTo>
                    <a:pt x="6554" y="1"/>
                  </a:lnTo>
                  <a:cubicBezTo>
                    <a:pt x="4448" y="235"/>
                    <a:pt x="1058" y="1518"/>
                    <a:pt x="0" y="6667"/>
                  </a:cubicBezTo>
                  <a:cubicBezTo>
                    <a:pt x="475" y="6982"/>
                    <a:pt x="1041" y="7203"/>
                    <a:pt x="1691" y="7203"/>
                  </a:cubicBezTo>
                  <a:cubicBezTo>
                    <a:pt x="2490" y="7203"/>
                    <a:pt x="3415" y="6869"/>
                    <a:pt x="4448" y="5965"/>
                  </a:cubicBezTo>
                  <a:cubicBezTo>
                    <a:pt x="6554" y="4214"/>
                    <a:pt x="6910" y="1873"/>
                    <a:pt x="65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4" name="Google Shape;1474;p43"/>
            <p:cNvSpPr/>
            <p:nvPr/>
          </p:nvSpPr>
          <p:spPr>
            <a:xfrm>
              <a:off x="4641150" y="2221250"/>
              <a:ext cx="509100" cy="370025"/>
            </a:xfrm>
            <a:custGeom>
              <a:avLst/>
              <a:gdLst/>
              <a:ahLst/>
              <a:cxnLst/>
              <a:rect l="l" t="t" r="r" b="b"/>
              <a:pathLst>
                <a:path w="20364" h="14801" extrusionOk="0">
                  <a:moveTo>
                    <a:pt x="10118" y="0"/>
                  </a:moveTo>
                  <a:cubicBezTo>
                    <a:pt x="4849" y="0"/>
                    <a:pt x="461" y="3316"/>
                    <a:pt x="234" y="7736"/>
                  </a:cubicBezTo>
                  <a:cubicBezTo>
                    <a:pt x="0" y="12183"/>
                    <a:pt x="4335" y="14524"/>
                    <a:pt x="9831" y="14758"/>
                  </a:cubicBezTo>
                  <a:cubicBezTo>
                    <a:pt x="10279" y="14786"/>
                    <a:pt x="10721" y="14800"/>
                    <a:pt x="11153" y="14800"/>
                  </a:cubicBezTo>
                  <a:cubicBezTo>
                    <a:pt x="16033" y="14800"/>
                    <a:pt x="19812" y="12981"/>
                    <a:pt x="20130" y="8784"/>
                  </a:cubicBezTo>
                  <a:cubicBezTo>
                    <a:pt x="20364" y="4225"/>
                    <a:pt x="16038" y="358"/>
                    <a:pt x="10655" y="12"/>
                  </a:cubicBezTo>
                  <a:cubicBezTo>
                    <a:pt x="10475" y="4"/>
                    <a:pt x="10296" y="0"/>
                    <a:pt x="10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5" name="Google Shape;1475;p43"/>
            <p:cNvSpPr/>
            <p:nvPr/>
          </p:nvSpPr>
          <p:spPr>
            <a:xfrm>
              <a:off x="4647000" y="2391225"/>
              <a:ext cx="8900" cy="84750"/>
            </a:xfrm>
            <a:custGeom>
              <a:avLst/>
              <a:gdLst/>
              <a:ahLst/>
              <a:cxnLst/>
              <a:rect l="l" t="t" r="r" b="b"/>
              <a:pathLst>
                <a:path w="356" h="3390" extrusionOk="0">
                  <a:moveTo>
                    <a:pt x="356" y="3390"/>
                  </a:moveTo>
                  <a:lnTo>
                    <a:pt x="356" y="3390"/>
                  </a:lnTo>
                  <a:lnTo>
                    <a:pt x="356" y="3390"/>
                  </a:lnTo>
                  <a:close/>
                  <a:moveTo>
                    <a:pt x="356" y="3390"/>
                  </a:moveTo>
                  <a:lnTo>
                    <a:pt x="356" y="3390"/>
                  </a:lnTo>
                  <a:lnTo>
                    <a:pt x="356" y="3390"/>
                  </a:lnTo>
                  <a:close/>
                  <a:moveTo>
                    <a:pt x="356" y="3277"/>
                  </a:moveTo>
                  <a:lnTo>
                    <a:pt x="356" y="3277"/>
                  </a:lnTo>
                  <a:lnTo>
                    <a:pt x="356" y="3277"/>
                  </a:lnTo>
                  <a:close/>
                  <a:moveTo>
                    <a:pt x="356" y="3277"/>
                  </a:moveTo>
                  <a:lnTo>
                    <a:pt x="356" y="3277"/>
                  </a:lnTo>
                  <a:lnTo>
                    <a:pt x="356" y="3277"/>
                  </a:lnTo>
                  <a:close/>
                  <a:moveTo>
                    <a:pt x="356" y="3277"/>
                  </a:moveTo>
                  <a:lnTo>
                    <a:pt x="356" y="3277"/>
                  </a:lnTo>
                  <a:lnTo>
                    <a:pt x="356" y="3277"/>
                  </a:lnTo>
                  <a:close/>
                  <a:moveTo>
                    <a:pt x="356" y="3277"/>
                  </a:moveTo>
                  <a:lnTo>
                    <a:pt x="356" y="3277"/>
                  </a:lnTo>
                  <a:lnTo>
                    <a:pt x="356" y="3277"/>
                  </a:lnTo>
                  <a:close/>
                  <a:moveTo>
                    <a:pt x="356" y="3277"/>
                  </a:moveTo>
                  <a:lnTo>
                    <a:pt x="356" y="3277"/>
                  </a:lnTo>
                  <a:lnTo>
                    <a:pt x="356" y="3277"/>
                  </a:lnTo>
                  <a:close/>
                  <a:moveTo>
                    <a:pt x="356" y="3277"/>
                  </a:moveTo>
                  <a:lnTo>
                    <a:pt x="356" y="3277"/>
                  </a:lnTo>
                  <a:lnTo>
                    <a:pt x="356" y="3277"/>
                  </a:lnTo>
                  <a:close/>
                  <a:moveTo>
                    <a:pt x="356" y="3156"/>
                  </a:moveTo>
                  <a:lnTo>
                    <a:pt x="356" y="3277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234" y="3156"/>
                  </a:moveTo>
                  <a:lnTo>
                    <a:pt x="234" y="3156"/>
                  </a:lnTo>
                  <a:lnTo>
                    <a:pt x="234" y="3156"/>
                  </a:lnTo>
                  <a:close/>
                  <a:moveTo>
                    <a:pt x="234" y="3043"/>
                  </a:moveTo>
                  <a:lnTo>
                    <a:pt x="234" y="3156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2922"/>
                  </a:moveTo>
                  <a:lnTo>
                    <a:pt x="234" y="3043"/>
                  </a:lnTo>
                  <a:lnTo>
                    <a:pt x="234" y="2922"/>
                  </a:lnTo>
                  <a:close/>
                  <a:moveTo>
                    <a:pt x="234" y="2922"/>
                  </a:moveTo>
                  <a:lnTo>
                    <a:pt x="234" y="2922"/>
                  </a:lnTo>
                  <a:lnTo>
                    <a:pt x="234" y="2922"/>
                  </a:lnTo>
                  <a:close/>
                  <a:moveTo>
                    <a:pt x="234" y="2922"/>
                  </a:moveTo>
                  <a:lnTo>
                    <a:pt x="234" y="2922"/>
                  </a:lnTo>
                  <a:lnTo>
                    <a:pt x="234" y="2922"/>
                  </a:lnTo>
                  <a:close/>
                  <a:moveTo>
                    <a:pt x="234" y="2922"/>
                  </a:moveTo>
                  <a:lnTo>
                    <a:pt x="234" y="2922"/>
                  </a:lnTo>
                  <a:lnTo>
                    <a:pt x="234" y="2922"/>
                  </a:lnTo>
                  <a:close/>
                  <a:moveTo>
                    <a:pt x="234" y="2922"/>
                  </a:moveTo>
                  <a:lnTo>
                    <a:pt x="234" y="2922"/>
                  </a:lnTo>
                  <a:lnTo>
                    <a:pt x="234" y="2922"/>
                  </a:lnTo>
                  <a:close/>
                  <a:moveTo>
                    <a:pt x="234" y="2922"/>
                  </a:moveTo>
                  <a:lnTo>
                    <a:pt x="234" y="2922"/>
                  </a:lnTo>
                  <a:lnTo>
                    <a:pt x="234" y="2922"/>
                  </a:lnTo>
                  <a:close/>
                  <a:moveTo>
                    <a:pt x="234" y="2922"/>
                  </a:moveTo>
                  <a:lnTo>
                    <a:pt x="234" y="2922"/>
                  </a:lnTo>
                  <a:lnTo>
                    <a:pt x="234" y="2922"/>
                  </a:lnTo>
                  <a:close/>
                  <a:moveTo>
                    <a:pt x="0" y="1171"/>
                  </a:moveTo>
                  <a:cubicBezTo>
                    <a:pt x="0" y="1751"/>
                    <a:pt x="122" y="2341"/>
                    <a:pt x="234" y="2922"/>
                  </a:cubicBezTo>
                  <a:cubicBezTo>
                    <a:pt x="122" y="2341"/>
                    <a:pt x="0" y="1751"/>
                    <a:pt x="0" y="1171"/>
                  </a:cubicBezTo>
                  <a:close/>
                  <a:moveTo>
                    <a:pt x="0" y="1171"/>
                  </a:moveTo>
                  <a:lnTo>
                    <a:pt x="0" y="1171"/>
                  </a:lnTo>
                  <a:lnTo>
                    <a:pt x="0" y="1171"/>
                  </a:lnTo>
                  <a:close/>
                  <a:moveTo>
                    <a:pt x="0" y="1049"/>
                  </a:moveTo>
                  <a:lnTo>
                    <a:pt x="0" y="1171"/>
                  </a:lnTo>
                  <a:lnTo>
                    <a:pt x="0" y="1049"/>
                  </a:lnTo>
                  <a:close/>
                  <a:moveTo>
                    <a:pt x="0" y="1049"/>
                  </a:moveTo>
                  <a:lnTo>
                    <a:pt x="0" y="1049"/>
                  </a:lnTo>
                  <a:lnTo>
                    <a:pt x="0" y="1049"/>
                  </a:lnTo>
                  <a:close/>
                  <a:moveTo>
                    <a:pt x="0" y="1049"/>
                  </a:moveTo>
                  <a:lnTo>
                    <a:pt x="0" y="1049"/>
                  </a:lnTo>
                  <a:lnTo>
                    <a:pt x="0" y="1049"/>
                  </a:lnTo>
                  <a:close/>
                  <a:moveTo>
                    <a:pt x="0" y="1049"/>
                  </a:moveTo>
                  <a:lnTo>
                    <a:pt x="0" y="1049"/>
                  </a:lnTo>
                  <a:lnTo>
                    <a:pt x="0" y="1049"/>
                  </a:lnTo>
                  <a:close/>
                  <a:moveTo>
                    <a:pt x="0" y="1049"/>
                  </a:moveTo>
                  <a:lnTo>
                    <a:pt x="0" y="1049"/>
                  </a:lnTo>
                  <a:lnTo>
                    <a:pt x="0" y="1049"/>
                  </a:lnTo>
                  <a:close/>
                  <a:moveTo>
                    <a:pt x="0" y="1049"/>
                  </a:moveTo>
                  <a:lnTo>
                    <a:pt x="0" y="1049"/>
                  </a:lnTo>
                  <a:lnTo>
                    <a:pt x="0" y="1049"/>
                  </a:lnTo>
                  <a:close/>
                  <a:moveTo>
                    <a:pt x="0" y="1049"/>
                  </a:moveTo>
                  <a:lnTo>
                    <a:pt x="0" y="1049"/>
                  </a:lnTo>
                  <a:lnTo>
                    <a:pt x="0" y="1049"/>
                  </a:lnTo>
                  <a:close/>
                  <a:moveTo>
                    <a:pt x="0" y="937"/>
                  </a:moveTo>
                  <a:lnTo>
                    <a:pt x="0" y="1049"/>
                  </a:lnTo>
                  <a:lnTo>
                    <a:pt x="0" y="937"/>
                  </a:lnTo>
                  <a:close/>
                  <a:moveTo>
                    <a:pt x="0" y="937"/>
                  </a:moveTo>
                  <a:lnTo>
                    <a:pt x="0" y="937"/>
                  </a:lnTo>
                  <a:lnTo>
                    <a:pt x="0" y="937"/>
                  </a:lnTo>
                  <a:close/>
                  <a:moveTo>
                    <a:pt x="0" y="937"/>
                  </a:moveTo>
                  <a:lnTo>
                    <a:pt x="0" y="937"/>
                  </a:lnTo>
                  <a:lnTo>
                    <a:pt x="0" y="937"/>
                  </a:lnTo>
                  <a:close/>
                  <a:moveTo>
                    <a:pt x="0" y="937"/>
                  </a:moveTo>
                  <a:lnTo>
                    <a:pt x="0" y="937"/>
                  </a:lnTo>
                  <a:lnTo>
                    <a:pt x="0" y="937"/>
                  </a:lnTo>
                  <a:close/>
                  <a:moveTo>
                    <a:pt x="0" y="937"/>
                  </a:moveTo>
                  <a:lnTo>
                    <a:pt x="0" y="937"/>
                  </a:lnTo>
                  <a:lnTo>
                    <a:pt x="0" y="937"/>
                  </a:lnTo>
                  <a:close/>
                  <a:moveTo>
                    <a:pt x="0" y="937"/>
                  </a:moveTo>
                  <a:lnTo>
                    <a:pt x="0" y="937"/>
                  </a:lnTo>
                  <a:lnTo>
                    <a:pt x="0" y="937"/>
                  </a:lnTo>
                  <a:lnTo>
                    <a:pt x="0" y="937"/>
                  </a:lnTo>
                  <a:lnTo>
                    <a:pt x="0" y="937"/>
                  </a:lnTo>
                  <a:close/>
                  <a:moveTo>
                    <a:pt x="0" y="937"/>
                  </a:moveTo>
                  <a:lnTo>
                    <a:pt x="0" y="937"/>
                  </a:lnTo>
                  <a:lnTo>
                    <a:pt x="0" y="937"/>
                  </a:lnTo>
                  <a:close/>
                  <a:moveTo>
                    <a:pt x="0" y="815"/>
                  </a:moveTo>
                  <a:lnTo>
                    <a:pt x="0" y="815"/>
                  </a:lnTo>
                  <a:lnTo>
                    <a:pt x="0" y="815"/>
                  </a:lnTo>
                  <a:close/>
                  <a:moveTo>
                    <a:pt x="0" y="815"/>
                  </a:moveTo>
                  <a:lnTo>
                    <a:pt x="0" y="815"/>
                  </a:lnTo>
                  <a:lnTo>
                    <a:pt x="0" y="815"/>
                  </a:lnTo>
                  <a:close/>
                  <a:moveTo>
                    <a:pt x="0" y="815"/>
                  </a:moveTo>
                  <a:lnTo>
                    <a:pt x="0" y="815"/>
                  </a:lnTo>
                  <a:lnTo>
                    <a:pt x="0" y="815"/>
                  </a:lnTo>
                  <a:close/>
                  <a:moveTo>
                    <a:pt x="0" y="815"/>
                  </a:moveTo>
                  <a:lnTo>
                    <a:pt x="0" y="815"/>
                  </a:lnTo>
                  <a:lnTo>
                    <a:pt x="0" y="815"/>
                  </a:lnTo>
                  <a:close/>
                  <a:moveTo>
                    <a:pt x="0" y="815"/>
                  </a:moveTo>
                  <a:lnTo>
                    <a:pt x="0" y="815"/>
                  </a:lnTo>
                  <a:lnTo>
                    <a:pt x="0" y="815"/>
                  </a:lnTo>
                  <a:close/>
                  <a:moveTo>
                    <a:pt x="0" y="815"/>
                  </a:moveTo>
                  <a:lnTo>
                    <a:pt x="0" y="815"/>
                  </a:lnTo>
                  <a:lnTo>
                    <a:pt x="0" y="815"/>
                  </a:lnTo>
                  <a:close/>
                  <a:moveTo>
                    <a:pt x="0" y="815"/>
                  </a:moveTo>
                  <a:lnTo>
                    <a:pt x="0" y="815"/>
                  </a:lnTo>
                  <a:lnTo>
                    <a:pt x="0" y="815"/>
                  </a:lnTo>
                  <a:close/>
                  <a:moveTo>
                    <a:pt x="0" y="703"/>
                  </a:moveTo>
                  <a:lnTo>
                    <a:pt x="0" y="703"/>
                  </a:lnTo>
                  <a:lnTo>
                    <a:pt x="0" y="703"/>
                  </a:lnTo>
                  <a:close/>
                  <a:moveTo>
                    <a:pt x="0" y="703"/>
                  </a:moveTo>
                  <a:lnTo>
                    <a:pt x="0" y="703"/>
                  </a:lnTo>
                  <a:lnTo>
                    <a:pt x="0" y="703"/>
                  </a:lnTo>
                  <a:close/>
                  <a:moveTo>
                    <a:pt x="0" y="703"/>
                  </a:moveTo>
                  <a:lnTo>
                    <a:pt x="0" y="703"/>
                  </a:lnTo>
                  <a:lnTo>
                    <a:pt x="0" y="703"/>
                  </a:lnTo>
                  <a:close/>
                  <a:moveTo>
                    <a:pt x="0" y="703"/>
                  </a:moveTo>
                  <a:lnTo>
                    <a:pt x="0" y="703"/>
                  </a:lnTo>
                  <a:lnTo>
                    <a:pt x="0" y="703"/>
                  </a:lnTo>
                  <a:close/>
                  <a:moveTo>
                    <a:pt x="0" y="703"/>
                  </a:moveTo>
                  <a:lnTo>
                    <a:pt x="0" y="703"/>
                  </a:lnTo>
                  <a:lnTo>
                    <a:pt x="0" y="703"/>
                  </a:lnTo>
                  <a:close/>
                  <a:moveTo>
                    <a:pt x="0" y="703"/>
                  </a:moveTo>
                  <a:lnTo>
                    <a:pt x="0" y="703"/>
                  </a:lnTo>
                  <a:lnTo>
                    <a:pt x="0" y="703"/>
                  </a:lnTo>
                  <a:close/>
                  <a:moveTo>
                    <a:pt x="0" y="703"/>
                  </a:moveTo>
                  <a:lnTo>
                    <a:pt x="0" y="703"/>
                  </a:lnTo>
                  <a:lnTo>
                    <a:pt x="0" y="703"/>
                  </a:lnTo>
                  <a:close/>
                  <a:moveTo>
                    <a:pt x="0" y="581"/>
                  </a:moveTo>
                  <a:lnTo>
                    <a:pt x="0" y="581"/>
                  </a:lnTo>
                  <a:lnTo>
                    <a:pt x="0" y="581"/>
                  </a:lnTo>
                  <a:close/>
                  <a:moveTo>
                    <a:pt x="0" y="581"/>
                  </a:moveTo>
                  <a:lnTo>
                    <a:pt x="0" y="581"/>
                  </a:lnTo>
                  <a:lnTo>
                    <a:pt x="0" y="581"/>
                  </a:lnTo>
                  <a:close/>
                  <a:moveTo>
                    <a:pt x="0" y="581"/>
                  </a:moveTo>
                  <a:lnTo>
                    <a:pt x="0" y="581"/>
                  </a:lnTo>
                  <a:lnTo>
                    <a:pt x="0" y="581"/>
                  </a:lnTo>
                  <a:close/>
                  <a:moveTo>
                    <a:pt x="0" y="581"/>
                  </a:moveTo>
                  <a:lnTo>
                    <a:pt x="0" y="581"/>
                  </a:lnTo>
                  <a:lnTo>
                    <a:pt x="0" y="581"/>
                  </a:lnTo>
                  <a:close/>
                  <a:moveTo>
                    <a:pt x="0" y="581"/>
                  </a:moveTo>
                  <a:lnTo>
                    <a:pt x="0" y="581"/>
                  </a:lnTo>
                  <a:lnTo>
                    <a:pt x="0" y="581"/>
                  </a:lnTo>
                  <a:close/>
                  <a:moveTo>
                    <a:pt x="0" y="581"/>
                  </a:moveTo>
                  <a:lnTo>
                    <a:pt x="0" y="581"/>
                  </a:lnTo>
                  <a:lnTo>
                    <a:pt x="0" y="581"/>
                  </a:lnTo>
                  <a:close/>
                  <a:moveTo>
                    <a:pt x="0" y="581"/>
                  </a:moveTo>
                  <a:lnTo>
                    <a:pt x="0" y="581"/>
                  </a:lnTo>
                  <a:lnTo>
                    <a:pt x="0" y="581"/>
                  </a:lnTo>
                  <a:close/>
                  <a:moveTo>
                    <a:pt x="0" y="469"/>
                  </a:moveTo>
                  <a:lnTo>
                    <a:pt x="0" y="469"/>
                  </a:lnTo>
                  <a:lnTo>
                    <a:pt x="0" y="469"/>
                  </a:lnTo>
                  <a:close/>
                  <a:moveTo>
                    <a:pt x="0" y="469"/>
                  </a:moveTo>
                  <a:lnTo>
                    <a:pt x="0" y="469"/>
                  </a:lnTo>
                  <a:lnTo>
                    <a:pt x="0" y="469"/>
                  </a:lnTo>
                  <a:close/>
                  <a:moveTo>
                    <a:pt x="0" y="469"/>
                  </a:moveTo>
                  <a:lnTo>
                    <a:pt x="0" y="469"/>
                  </a:lnTo>
                  <a:lnTo>
                    <a:pt x="0" y="469"/>
                  </a:lnTo>
                  <a:close/>
                  <a:moveTo>
                    <a:pt x="0" y="469"/>
                  </a:moveTo>
                  <a:lnTo>
                    <a:pt x="0" y="469"/>
                  </a:lnTo>
                  <a:lnTo>
                    <a:pt x="0" y="469"/>
                  </a:lnTo>
                  <a:close/>
                  <a:moveTo>
                    <a:pt x="0" y="469"/>
                  </a:moveTo>
                  <a:lnTo>
                    <a:pt x="0" y="469"/>
                  </a:lnTo>
                  <a:lnTo>
                    <a:pt x="0" y="469"/>
                  </a:lnTo>
                  <a:close/>
                  <a:moveTo>
                    <a:pt x="0" y="469"/>
                  </a:moveTo>
                  <a:lnTo>
                    <a:pt x="0" y="469"/>
                  </a:lnTo>
                  <a:lnTo>
                    <a:pt x="0" y="469"/>
                  </a:lnTo>
                  <a:close/>
                  <a:moveTo>
                    <a:pt x="0" y="469"/>
                  </a:moveTo>
                  <a:lnTo>
                    <a:pt x="0" y="469"/>
                  </a:lnTo>
                  <a:lnTo>
                    <a:pt x="0" y="469"/>
                  </a:lnTo>
                  <a:close/>
                  <a:moveTo>
                    <a:pt x="0" y="347"/>
                  </a:moveTo>
                  <a:lnTo>
                    <a:pt x="0" y="347"/>
                  </a:lnTo>
                  <a:lnTo>
                    <a:pt x="0" y="347"/>
                  </a:lnTo>
                  <a:close/>
                  <a:moveTo>
                    <a:pt x="0" y="347"/>
                  </a:moveTo>
                  <a:lnTo>
                    <a:pt x="0" y="347"/>
                  </a:lnTo>
                  <a:lnTo>
                    <a:pt x="0" y="347"/>
                  </a:lnTo>
                  <a:close/>
                  <a:moveTo>
                    <a:pt x="0" y="347"/>
                  </a:moveTo>
                  <a:lnTo>
                    <a:pt x="0" y="347"/>
                  </a:lnTo>
                  <a:lnTo>
                    <a:pt x="0" y="347"/>
                  </a:lnTo>
                  <a:close/>
                  <a:moveTo>
                    <a:pt x="122" y="347"/>
                  </a:moveTo>
                  <a:lnTo>
                    <a:pt x="122" y="347"/>
                  </a:lnTo>
                  <a:lnTo>
                    <a:pt x="122" y="347"/>
                  </a:lnTo>
                  <a:close/>
                  <a:moveTo>
                    <a:pt x="122" y="347"/>
                  </a:moveTo>
                  <a:lnTo>
                    <a:pt x="122" y="347"/>
                  </a:lnTo>
                  <a:lnTo>
                    <a:pt x="122" y="347"/>
                  </a:lnTo>
                  <a:close/>
                  <a:moveTo>
                    <a:pt x="122" y="347"/>
                  </a:moveTo>
                  <a:lnTo>
                    <a:pt x="122" y="347"/>
                  </a:lnTo>
                  <a:lnTo>
                    <a:pt x="122" y="347"/>
                  </a:lnTo>
                  <a:close/>
                  <a:moveTo>
                    <a:pt x="122" y="235"/>
                  </a:moveTo>
                  <a:lnTo>
                    <a:pt x="122" y="347"/>
                  </a:lnTo>
                  <a:lnTo>
                    <a:pt x="122" y="235"/>
                  </a:lnTo>
                  <a:close/>
                  <a:moveTo>
                    <a:pt x="122" y="235"/>
                  </a:moveTo>
                  <a:lnTo>
                    <a:pt x="122" y="235"/>
                  </a:lnTo>
                  <a:lnTo>
                    <a:pt x="122" y="235"/>
                  </a:lnTo>
                  <a:close/>
                  <a:moveTo>
                    <a:pt x="122" y="235"/>
                  </a:moveTo>
                  <a:lnTo>
                    <a:pt x="122" y="235"/>
                  </a:lnTo>
                  <a:lnTo>
                    <a:pt x="122" y="235"/>
                  </a:lnTo>
                  <a:close/>
                  <a:moveTo>
                    <a:pt x="122" y="235"/>
                  </a:moveTo>
                  <a:lnTo>
                    <a:pt x="122" y="235"/>
                  </a:lnTo>
                  <a:lnTo>
                    <a:pt x="122" y="235"/>
                  </a:lnTo>
                  <a:close/>
                  <a:moveTo>
                    <a:pt x="122" y="235"/>
                  </a:moveTo>
                  <a:lnTo>
                    <a:pt x="122" y="235"/>
                  </a:lnTo>
                  <a:lnTo>
                    <a:pt x="122" y="235"/>
                  </a:lnTo>
                  <a:close/>
                  <a:moveTo>
                    <a:pt x="122" y="235"/>
                  </a:moveTo>
                  <a:lnTo>
                    <a:pt x="122" y="235"/>
                  </a:lnTo>
                  <a:lnTo>
                    <a:pt x="122" y="235"/>
                  </a:lnTo>
                  <a:close/>
                  <a:moveTo>
                    <a:pt x="122" y="235"/>
                  </a:moveTo>
                  <a:lnTo>
                    <a:pt x="122" y="235"/>
                  </a:lnTo>
                  <a:lnTo>
                    <a:pt x="122" y="235"/>
                  </a:lnTo>
                  <a:close/>
                  <a:moveTo>
                    <a:pt x="122" y="235"/>
                  </a:moveTo>
                  <a:lnTo>
                    <a:pt x="122" y="235"/>
                  </a:lnTo>
                  <a:lnTo>
                    <a:pt x="122" y="235"/>
                  </a:lnTo>
                  <a:close/>
                  <a:moveTo>
                    <a:pt x="122" y="113"/>
                  </a:moveTo>
                  <a:lnTo>
                    <a:pt x="122" y="113"/>
                  </a:lnTo>
                  <a:lnTo>
                    <a:pt x="122" y="113"/>
                  </a:lnTo>
                  <a:close/>
                  <a:moveTo>
                    <a:pt x="122" y="113"/>
                  </a:moveTo>
                  <a:lnTo>
                    <a:pt x="122" y="113"/>
                  </a:lnTo>
                  <a:lnTo>
                    <a:pt x="122" y="113"/>
                  </a:lnTo>
                  <a:close/>
                  <a:moveTo>
                    <a:pt x="122" y="113"/>
                  </a:moveTo>
                  <a:lnTo>
                    <a:pt x="122" y="113"/>
                  </a:lnTo>
                  <a:lnTo>
                    <a:pt x="122" y="113"/>
                  </a:lnTo>
                  <a:close/>
                  <a:moveTo>
                    <a:pt x="122" y="113"/>
                  </a:moveTo>
                  <a:lnTo>
                    <a:pt x="122" y="113"/>
                  </a:lnTo>
                  <a:lnTo>
                    <a:pt x="122" y="113"/>
                  </a:lnTo>
                  <a:close/>
                  <a:moveTo>
                    <a:pt x="122" y="113"/>
                  </a:moveTo>
                  <a:lnTo>
                    <a:pt x="122" y="113"/>
                  </a:lnTo>
                  <a:lnTo>
                    <a:pt x="122" y="113"/>
                  </a:lnTo>
                  <a:close/>
                  <a:moveTo>
                    <a:pt x="122" y="113"/>
                  </a:moveTo>
                  <a:lnTo>
                    <a:pt x="122" y="113"/>
                  </a:lnTo>
                  <a:lnTo>
                    <a:pt x="122" y="113"/>
                  </a:lnTo>
                  <a:close/>
                  <a:moveTo>
                    <a:pt x="122" y="113"/>
                  </a:moveTo>
                  <a:lnTo>
                    <a:pt x="122" y="113"/>
                  </a:lnTo>
                  <a:lnTo>
                    <a:pt x="122" y="113"/>
                  </a:lnTo>
                  <a:close/>
                  <a:moveTo>
                    <a:pt x="122" y="1"/>
                  </a:moveTo>
                  <a:lnTo>
                    <a:pt x="122" y="1"/>
                  </a:lnTo>
                  <a:lnTo>
                    <a:pt x="122" y="1"/>
                  </a:lnTo>
                  <a:close/>
                  <a:moveTo>
                    <a:pt x="122" y="1"/>
                  </a:moveTo>
                  <a:lnTo>
                    <a:pt x="122" y="1"/>
                  </a:lnTo>
                  <a:close/>
                </a:path>
              </a:pathLst>
            </a:custGeom>
            <a:solidFill>
              <a:srgbClr val="F6EB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4647000" y="2247750"/>
              <a:ext cx="184450" cy="336600"/>
            </a:xfrm>
            <a:custGeom>
              <a:avLst/>
              <a:gdLst/>
              <a:ahLst/>
              <a:cxnLst/>
              <a:rect l="l" t="t" r="r" b="b"/>
              <a:pathLst>
                <a:path w="7378" h="13464" extrusionOk="0">
                  <a:moveTo>
                    <a:pt x="5037" y="0"/>
                  </a:moveTo>
                  <a:cubicBezTo>
                    <a:pt x="2463" y="1171"/>
                    <a:pt x="590" y="3165"/>
                    <a:pt x="122" y="5740"/>
                  </a:cubicBezTo>
                  <a:lnTo>
                    <a:pt x="122" y="5852"/>
                  </a:lnTo>
                  <a:lnTo>
                    <a:pt x="122" y="5974"/>
                  </a:lnTo>
                  <a:lnTo>
                    <a:pt x="122" y="6086"/>
                  </a:lnTo>
                  <a:lnTo>
                    <a:pt x="0" y="6086"/>
                  </a:lnTo>
                  <a:lnTo>
                    <a:pt x="0" y="6208"/>
                  </a:lnTo>
                  <a:lnTo>
                    <a:pt x="0" y="6320"/>
                  </a:lnTo>
                  <a:lnTo>
                    <a:pt x="0" y="6442"/>
                  </a:lnTo>
                  <a:lnTo>
                    <a:pt x="0" y="6554"/>
                  </a:lnTo>
                  <a:lnTo>
                    <a:pt x="0" y="6676"/>
                  </a:lnTo>
                  <a:lnTo>
                    <a:pt x="0" y="6788"/>
                  </a:lnTo>
                  <a:lnTo>
                    <a:pt x="0" y="6910"/>
                  </a:lnTo>
                  <a:cubicBezTo>
                    <a:pt x="0" y="7490"/>
                    <a:pt x="122" y="8080"/>
                    <a:pt x="234" y="8661"/>
                  </a:cubicBezTo>
                  <a:lnTo>
                    <a:pt x="234" y="8782"/>
                  </a:lnTo>
                  <a:lnTo>
                    <a:pt x="234" y="8895"/>
                  </a:lnTo>
                  <a:lnTo>
                    <a:pt x="356" y="8895"/>
                  </a:lnTo>
                  <a:lnTo>
                    <a:pt x="356" y="9016"/>
                  </a:lnTo>
                  <a:lnTo>
                    <a:pt x="356" y="9129"/>
                  </a:lnTo>
                  <a:cubicBezTo>
                    <a:pt x="1292" y="11469"/>
                    <a:pt x="3979" y="12874"/>
                    <a:pt x="7378" y="13464"/>
                  </a:cubicBezTo>
                  <a:cubicBezTo>
                    <a:pt x="1170" y="9363"/>
                    <a:pt x="2341" y="4335"/>
                    <a:pt x="5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4764025" y="2376475"/>
              <a:ext cx="90850" cy="73300"/>
            </a:xfrm>
            <a:custGeom>
              <a:avLst/>
              <a:gdLst/>
              <a:ahLst/>
              <a:cxnLst/>
              <a:rect l="l" t="t" r="r" b="b"/>
              <a:pathLst>
                <a:path w="3634" h="2932" extrusionOk="0">
                  <a:moveTo>
                    <a:pt x="1873" y="1"/>
                  </a:moveTo>
                  <a:cubicBezTo>
                    <a:pt x="937" y="1"/>
                    <a:pt x="1" y="591"/>
                    <a:pt x="1" y="1405"/>
                  </a:cubicBezTo>
                  <a:cubicBezTo>
                    <a:pt x="1" y="2107"/>
                    <a:pt x="703" y="2809"/>
                    <a:pt x="1761" y="2931"/>
                  </a:cubicBezTo>
                  <a:cubicBezTo>
                    <a:pt x="2697" y="2931"/>
                    <a:pt x="3512" y="2341"/>
                    <a:pt x="3633" y="1527"/>
                  </a:cubicBezTo>
                  <a:cubicBezTo>
                    <a:pt x="3633" y="825"/>
                    <a:pt x="2931" y="122"/>
                    <a:pt x="18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5006975" y="2390825"/>
              <a:ext cx="90625" cy="71000"/>
            </a:xfrm>
            <a:custGeom>
              <a:avLst/>
              <a:gdLst/>
              <a:ahLst/>
              <a:cxnLst/>
              <a:rect l="l" t="t" r="r" b="b"/>
              <a:pathLst>
                <a:path w="3625" h="2840" extrusionOk="0">
                  <a:moveTo>
                    <a:pt x="1629" y="1"/>
                  </a:moveTo>
                  <a:cubicBezTo>
                    <a:pt x="797" y="1"/>
                    <a:pt x="103" y="557"/>
                    <a:pt x="1" y="1299"/>
                  </a:cubicBezTo>
                  <a:cubicBezTo>
                    <a:pt x="1" y="2123"/>
                    <a:pt x="703" y="2825"/>
                    <a:pt x="1752" y="2825"/>
                  </a:cubicBezTo>
                  <a:cubicBezTo>
                    <a:pt x="1830" y="2835"/>
                    <a:pt x="1908" y="2839"/>
                    <a:pt x="1985" y="2839"/>
                  </a:cubicBezTo>
                  <a:cubicBezTo>
                    <a:pt x="2838" y="2839"/>
                    <a:pt x="3624" y="2289"/>
                    <a:pt x="3624" y="1533"/>
                  </a:cubicBezTo>
                  <a:cubicBezTo>
                    <a:pt x="3624" y="719"/>
                    <a:pt x="2922" y="17"/>
                    <a:pt x="1874" y="17"/>
                  </a:cubicBezTo>
                  <a:cubicBezTo>
                    <a:pt x="1791" y="6"/>
                    <a:pt x="1709" y="1"/>
                    <a:pt x="1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4687950" y="2568250"/>
              <a:ext cx="111200" cy="133150"/>
            </a:xfrm>
            <a:custGeom>
              <a:avLst/>
              <a:gdLst/>
              <a:ahLst/>
              <a:cxnLst/>
              <a:rect l="l" t="t" r="r" b="b"/>
              <a:pathLst>
                <a:path w="4448" h="5326" extrusionOk="0">
                  <a:moveTo>
                    <a:pt x="1776" y="1"/>
                  </a:moveTo>
                  <a:cubicBezTo>
                    <a:pt x="1392" y="1"/>
                    <a:pt x="1027" y="183"/>
                    <a:pt x="825" y="522"/>
                  </a:cubicBezTo>
                  <a:cubicBezTo>
                    <a:pt x="356" y="1112"/>
                    <a:pt x="122" y="1692"/>
                    <a:pt x="122" y="2282"/>
                  </a:cubicBezTo>
                  <a:cubicBezTo>
                    <a:pt x="1" y="2863"/>
                    <a:pt x="122" y="3453"/>
                    <a:pt x="356" y="3921"/>
                  </a:cubicBezTo>
                  <a:cubicBezTo>
                    <a:pt x="937" y="4857"/>
                    <a:pt x="1873" y="5325"/>
                    <a:pt x="2931" y="5325"/>
                  </a:cubicBezTo>
                  <a:lnTo>
                    <a:pt x="3278" y="5325"/>
                  </a:lnTo>
                  <a:cubicBezTo>
                    <a:pt x="3980" y="5203"/>
                    <a:pt x="4448" y="4623"/>
                    <a:pt x="4448" y="3921"/>
                  </a:cubicBezTo>
                  <a:cubicBezTo>
                    <a:pt x="4336" y="3218"/>
                    <a:pt x="3746" y="2750"/>
                    <a:pt x="3044" y="2750"/>
                  </a:cubicBezTo>
                  <a:cubicBezTo>
                    <a:pt x="2965" y="2788"/>
                    <a:pt x="2887" y="2800"/>
                    <a:pt x="2818" y="2800"/>
                  </a:cubicBezTo>
                  <a:cubicBezTo>
                    <a:pt x="2679" y="2800"/>
                    <a:pt x="2575" y="2750"/>
                    <a:pt x="2575" y="2750"/>
                  </a:cubicBezTo>
                  <a:cubicBezTo>
                    <a:pt x="2575" y="2629"/>
                    <a:pt x="2575" y="2395"/>
                    <a:pt x="2809" y="2048"/>
                  </a:cubicBezTo>
                  <a:cubicBezTo>
                    <a:pt x="3278" y="1458"/>
                    <a:pt x="3165" y="644"/>
                    <a:pt x="2575" y="288"/>
                  </a:cubicBezTo>
                  <a:cubicBezTo>
                    <a:pt x="2334" y="93"/>
                    <a:pt x="2050" y="1"/>
                    <a:pt x="1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4860700" y="266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AC7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4860700" y="2628100"/>
              <a:ext cx="102300" cy="44025"/>
            </a:xfrm>
            <a:custGeom>
              <a:avLst/>
              <a:gdLst/>
              <a:ahLst/>
              <a:cxnLst/>
              <a:rect l="l" t="t" r="r" b="b"/>
              <a:pathLst>
                <a:path w="4092" h="1761" extrusionOk="0">
                  <a:moveTo>
                    <a:pt x="3511" y="1"/>
                  </a:moveTo>
                  <a:cubicBezTo>
                    <a:pt x="2219" y="590"/>
                    <a:pt x="703" y="937"/>
                    <a:pt x="113" y="937"/>
                  </a:cubicBezTo>
                  <a:cubicBezTo>
                    <a:pt x="0" y="1171"/>
                    <a:pt x="0" y="1405"/>
                    <a:pt x="0" y="1639"/>
                  </a:cubicBezTo>
                  <a:lnTo>
                    <a:pt x="0" y="1761"/>
                  </a:lnTo>
                  <a:cubicBezTo>
                    <a:pt x="703" y="1761"/>
                    <a:pt x="2575" y="1405"/>
                    <a:pt x="4092" y="590"/>
                  </a:cubicBezTo>
                  <a:cubicBezTo>
                    <a:pt x="3979" y="356"/>
                    <a:pt x="3745" y="122"/>
                    <a:pt x="3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2" name="Google Shape;1482;p43"/>
            <p:cNvSpPr/>
            <p:nvPr/>
          </p:nvSpPr>
          <p:spPr>
            <a:xfrm>
              <a:off x="4860700" y="2669075"/>
              <a:ext cx="108150" cy="20600"/>
            </a:xfrm>
            <a:custGeom>
              <a:avLst/>
              <a:gdLst/>
              <a:ahLst/>
              <a:cxnLst/>
              <a:rect l="l" t="t" r="r" b="b"/>
              <a:pathLst>
                <a:path w="4326" h="824" extrusionOk="0">
                  <a:moveTo>
                    <a:pt x="113" y="824"/>
                  </a:moveTo>
                  <a:lnTo>
                    <a:pt x="113" y="824"/>
                  </a:lnTo>
                  <a:lnTo>
                    <a:pt x="113" y="824"/>
                  </a:lnTo>
                  <a:close/>
                  <a:moveTo>
                    <a:pt x="0" y="590"/>
                  </a:moveTo>
                  <a:cubicBezTo>
                    <a:pt x="113" y="702"/>
                    <a:pt x="113" y="702"/>
                    <a:pt x="113" y="824"/>
                  </a:cubicBezTo>
                  <a:cubicBezTo>
                    <a:pt x="113" y="702"/>
                    <a:pt x="113" y="702"/>
                    <a:pt x="0" y="590"/>
                  </a:cubicBezTo>
                  <a:lnTo>
                    <a:pt x="0" y="590"/>
                  </a:lnTo>
                  <a:close/>
                  <a:moveTo>
                    <a:pt x="4326" y="0"/>
                  </a:moveTo>
                  <a:lnTo>
                    <a:pt x="4326" y="0"/>
                  </a:lnTo>
                  <a:lnTo>
                    <a:pt x="4326" y="0"/>
                  </a:lnTo>
                  <a:lnTo>
                    <a:pt x="4326" y="0"/>
                  </a:lnTo>
                  <a:close/>
                  <a:moveTo>
                    <a:pt x="4326" y="0"/>
                  </a:moveTo>
                  <a:lnTo>
                    <a:pt x="4326" y="0"/>
                  </a:lnTo>
                  <a:lnTo>
                    <a:pt x="4326" y="0"/>
                  </a:lnTo>
                  <a:close/>
                  <a:moveTo>
                    <a:pt x="4326" y="0"/>
                  </a:moveTo>
                  <a:lnTo>
                    <a:pt x="4326" y="0"/>
                  </a:lnTo>
                  <a:lnTo>
                    <a:pt x="4326" y="0"/>
                  </a:lnTo>
                  <a:close/>
                  <a:moveTo>
                    <a:pt x="4326" y="0"/>
                  </a:moveTo>
                  <a:lnTo>
                    <a:pt x="4326" y="0"/>
                  </a:lnTo>
                  <a:lnTo>
                    <a:pt x="4326" y="0"/>
                  </a:lnTo>
                  <a:close/>
                  <a:moveTo>
                    <a:pt x="4326" y="0"/>
                  </a:moveTo>
                  <a:lnTo>
                    <a:pt x="4326" y="0"/>
                  </a:lnTo>
                  <a:close/>
                </a:path>
              </a:pathLst>
            </a:custGeom>
            <a:solidFill>
              <a:srgbClr val="EAC7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3" name="Google Shape;1483;p43"/>
            <p:cNvSpPr/>
            <p:nvPr/>
          </p:nvSpPr>
          <p:spPr>
            <a:xfrm>
              <a:off x="4860700" y="2651500"/>
              <a:ext cx="108150" cy="52700"/>
            </a:xfrm>
            <a:custGeom>
              <a:avLst/>
              <a:gdLst/>
              <a:ahLst/>
              <a:cxnLst/>
              <a:rect l="l" t="t" r="r" b="b"/>
              <a:pathLst>
                <a:path w="4326" h="2108" extrusionOk="0">
                  <a:moveTo>
                    <a:pt x="4214" y="1"/>
                  </a:moveTo>
                  <a:cubicBezTo>
                    <a:pt x="2809" y="937"/>
                    <a:pt x="703" y="1293"/>
                    <a:pt x="0" y="1293"/>
                  </a:cubicBezTo>
                  <a:cubicBezTo>
                    <a:pt x="113" y="1405"/>
                    <a:pt x="113" y="1405"/>
                    <a:pt x="113" y="1527"/>
                  </a:cubicBezTo>
                  <a:cubicBezTo>
                    <a:pt x="234" y="1761"/>
                    <a:pt x="347" y="1873"/>
                    <a:pt x="468" y="2107"/>
                  </a:cubicBezTo>
                  <a:cubicBezTo>
                    <a:pt x="1405" y="1995"/>
                    <a:pt x="3043" y="1639"/>
                    <a:pt x="4326" y="937"/>
                  </a:cubicBezTo>
                  <a:lnTo>
                    <a:pt x="4326" y="703"/>
                  </a:lnTo>
                  <a:cubicBezTo>
                    <a:pt x="4326" y="469"/>
                    <a:pt x="4326" y="235"/>
                    <a:pt x="4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4576775" y="2176425"/>
              <a:ext cx="605800" cy="674075"/>
            </a:xfrm>
            <a:custGeom>
              <a:avLst/>
              <a:gdLst/>
              <a:ahLst/>
              <a:cxnLst/>
              <a:rect l="l" t="t" r="r" b="b"/>
              <a:pathLst>
                <a:path w="24232" h="26963" extrusionOk="0">
                  <a:moveTo>
                    <a:pt x="4478" y="733"/>
                  </a:moveTo>
                  <a:cubicBezTo>
                    <a:pt x="5868" y="733"/>
                    <a:pt x="7241" y="1292"/>
                    <a:pt x="8314" y="2151"/>
                  </a:cubicBezTo>
                  <a:cubicBezTo>
                    <a:pt x="7725" y="2385"/>
                    <a:pt x="7144" y="2619"/>
                    <a:pt x="6676" y="2975"/>
                  </a:cubicBezTo>
                  <a:cubicBezTo>
                    <a:pt x="5618" y="1917"/>
                    <a:pt x="4448" y="1449"/>
                    <a:pt x="3511" y="1215"/>
                  </a:cubicBezTo>
                  <a:cubicBezTo>
                    <a:pt x="3633" y="981"/>
                    <a:pt x="3867" y="747"/>
                    <a:pt x="4101" y="747"/>
                  </a:cubicBezTo>
                  <a:cubicBezTo>
                    <a:pt x="4227" y="737"/>
                    <a:pt x="4352" y="733"/>
                    <a:pt x="4478" y="733"/>
                  </a:cubicBezTo>
                  <a:close/>
                  <a:moveTo>
                    <a:pt x="21192" y="1669"/>
                  </a:moveTo>
                  <a:cubicBezTo>
                    <a:pt x="21578" y="1669"/>
                    <a:pt x="21968" y="1714"/>
                    <a:pt x="22358" y="1805"/>
                  </a:cubicBezTo>
                  <a:cubicBezTo>
                    <a:pt x="22593" y="1805"/>
                    <a:pt x="22827" y="2039"/>
                    <a:pt x="22939" y="2273"/>
                  </a:cubicBezTo>
                  <a:cubicBezTo>
                    <a:pt x="21890" y="2385"/>
                    <a:pt x="20720" y="2741"/>
                    <a:pt x="19550" y="3677"/>
                  </a:cubicBezTo>
                  <a:cubicBezTo>
                    <a:pt x="19082" y="3321"/>
                    <a:pt x="18613" y="2975"/>
                    <a:pt x="18024" y="2741"/>
                  </a:cubicBezTo>
                  <a:cubicBezTo>
                    <a:pt x="18985" y="2044"/>
                    <a:pt x="20070" y="1669"/>
                    <a:pt x="21192" y="1669"/>
                  </a:cubicBezTo>
                  <a:close/>
                  <a:moveTo>
                    <a:pt x="3165" y="1917"/>
                  </a:moveTo>
                  <a:lnTo>
                    <a:pt x="3165" y="1917"/>
                  </a:lnTo>
                  <a:cubicBezTo>
                    <a:pt x="4101" y="2151"/>
                    <a:pt x="5037" y="2619"/>
                    <a:pt x="5974" y="3443"/>
                  </a:cubicBezTo>
                  <a:cubicBezTo>
                    <a:pt x="5974" y="3443"/>
                    <a:pt x="5852" y="3443"/>
                    <a:pt x="5852" y="3555"/>
                  </a:cubicBezTo>
                  <a:cubicBezTo>
                    <a:pt x="4916" y="4145"/>
                    <a:pt x="4214" y="4960"/>
                    <a:pt x="3633" y="5784"/>
                  </a:cubicBezTo>
                  <a:cubicBezTo>
                    <a:pt x="2931" y="4258"/>
                    <a:pt x="3043" y="2853"/>
                    <a:pt x="3165" y="1917"/>
                  </a:cubicBezTo>
                  <a:close/>
                  <a:moveTo>
                    <a:pt x="23061" y="2975"/>
                  </a:moveTo>
                  <a:cubicBezTo>
                    <a:pt x="23173" y="3911"/>
                    <a:pt x="23173" y="5316"/>
                    <a:pt x="22237" y="6832"/>
                  </a:cubicBezTo>
                  <a:cubicBezTo>
                    <a:pt x="21769" y="5896"/>
                    <a:pt x="21188" y="5082"/>
                    <a:pt x="20364" y="4258"/>
                  </a:cubicBezTo>
                  <a:cubicBezTo>
                    <a:pt x="20252" y="4258"/>
                    <a:pt x="20252" y="4258"/>
                    <a:pt x="20130" y="4145"/>
                  </a:cubicBezTo>
                  <a:cubicBezTo>
                    <a:pt x="21188" y="3443"/>
                    <a:pt x="22237" y="3087"/>
                    <a:pt x="23061" y="2975"/>
                  </a:cubicBezTo>
                  <a:close/>
                  <a:moveTo>
                    <a:pt x="10421" y="7066"/>
                  </a:moveTo>
                  <a:cubicBezTo>
                    <a:pt x="10299" y="7066"/>
                    <a:pt x="10065" y="7188"/>
                    <a:pt x="10065" y="7422"/>
                  </a:cubicBezTo>
                  <a:lnTo>
                    <a:pt x="10065" y="8124"/>
                  </a:lnTo>
                  <a:cubicBezTo>
                    <a:pt x="10065" y="8358"/>
                    <a:pt x="10187" y="8471"/>
                    <a:pt x="10421" y="8471"/>
                  </a:cubicBezTo>
                  <a:cubicBezTo>
                    <a:pt x="10655" y="8471"/>
                    <a:pt x="10767" y="8358"/>
                    <a:pt x="10767" y="8124"/>
                  </a:cubicBezTo>
                  <a:lnTo>
                    <a:pt x="10889" y="7535"/>
                  </a:lnTo>
                  <a:cubicBezTo>
                    <a:pt x="10889" y="7300"/>
                    <a:pt x="10655" y="7066"/>
                    <a:pt x="10421" y="7066"/>
                  </a:cubicBezTo>
                  <a:close/>
                  <a:moveTo>
                    <a:pt x="18145" y="7535"/>
                  </a:moveTo>
                  <a:cubicBezTo>
                    <a:pt x="17911" y="7535"/>
                    <a:pt x="17677" y="7656"/>
                    <a:pt x="17677" y="7890"/>
                  </a:cubicBezTo>
                  <a:lnTo>
                    <a:pt x="17677" y="8471"/>
                  </a:lnTo>
                  <a:cubicBezTo>
                    <a:pt x="17677" y="8705"/>
                    <a:pt x="17789" y="8939"/>
                    <a:pt x="18024" y="8939"/>
                  </a:cubicBezTo>
                  <a:cubicBezTo>
                    <a:pt x="18258" y="8939"/>
                    <a:pt x="18492" y="8705"/>
                    <a:pt x="18492" y="8593"/>
                  </a:cubicBezTo>
                  <a:lnTo>
                    <a:pt x="18492" y="7890"/>
                  </a:lnTo>
                  <a:cubicBezTo>
                    <a:pt x="18492" y="7656"/>
                    <a:pt x="18379" y="7535"/>
                    <a:pt x="18145" y="7535"/>
                  </a:cubicBezTo>
                  <a:close/>
                  <a:moveTo>
                    <a:pt x="13286" y="7918"/>
                  </a:moveTo>
                  <a:cubicBezTo>
                    <a:pt x="13169" y="7918"/>
                    <a:pt x="13052" y="7947"/>
                    <a:pt x="12996" y="8003"/>
                  </a:cubicBezTo>
                  <a:cubicBezTo>
                    <a:pt x="12762" y="8124"/>
                    <a:pt x="12762" y="8358"/>
                    <a:pt x="12874" y="8471"/>
                  </a:cubicBezTo>
                  <a:cubicBezTo>
                    <a:pt x="13230" y="8939"/>
                    <a:pt x="13698" y="9173"/>
                    <a:pt x="14166" y="9173"/>
                  </a:cubicBezTo>
                  <a:lnTo>
                    <a:pt x="14278" y="9173"/>
                  </a:lnTo>
                  <a:cubicBezTo>
                    <a:pt x="14747" y="9173"/>
                    <a:pt x="15215" y="9061"/>
                    <a:pt x="15571" y="8705"/>
                  </a:cubicBezTo>
                  <a:cubicBezTo>
                    <a:pt x="15683" y="8471"/>
                    <a:pt x="15683" y="8237"/>
                    <a:pt x="15571" y="8124"/>
                  </a:cubicBezTo>
                  <a:cubicBezTo>
                    <a:pt x="15453" y="8064"/>
                    <a:pt x="15336" y="8033"/>
                    <a:pt x="15233" y="8033"/>
                  </a:cubicBezTo>
                  <a:cubicBezTo>
                    <a:pt x="15130" y="8033"/>
                    <a:pt x="15042" y="8064"/>
                    <a:pt x="14981" y="8124"/>
                  </a:cubicBezTo>
                  <a:cubicBezTo>
                    <a:pt x="14809" y="8296"/>
                    <a:pt x="14637" y="8402"/>
                    <a:pt x="14465" y="8402"/>
                  </a:cubicBezTo>
                  <a:cubicBezTo>
                    <a:pt x="14403" y="8402"/>
                    <a:pt x="14341" y="8388"/>
                    <a:pt x="14278" y="8358"/>
                  </a:cubicBezTo>
                  <a:cubicBezTo>
                    <a:pt x="13932" y="8358"/>
                    <a:pt x="13698" y="8237"/>
                    <a:pt x="13576" y="8003"/>
                  </a:cubicBezTo>
                  <a:cubicBezTo>
                    <a:pt x="13520" y="7947"/>
                    <a:pt x="13403" y="7918"/>
                    <a:pt x="13286" y="7918"/>
                  </a:cubicBezTo>
                  <a:close/>
                  <a:moveTo>
                    <a:pt x="7785" y="8735"/>
                  </a:moveTo>
                  <a:cubicBezTo>
                    <a:pt x="7348" y="8735"/>
                    <a:pt x="6910" y="8766"/>
                    <a:pt x="6676" y="8827"/>
                  </a:cubicBezTo>
                  <a:cubicBezTo>
                    <a:pt x="6442" y="8827"/>
                    <a:pt x="6320" y="9061"/>
                    <a:pt x="6442" y="9295"/>
                  </a:cubicBezTo>
                  <a:cubicBezTo>
                    <a:pt x="6442" y="9407"/>
                    <a:pt x="6554" y="9529"/>
                    <a:pt x="6788" y="9529"/>
                  </a:cubicBezTo>
                  <a:cubicBezTo>
                    <a:pt x="7100" y="9529"/>
                    <a:pt x="7675" y="9475"/>
                    <a:pt x="8161" y="9475"/>
                  </a:cubicBezTo>
                  <a:cubicBezTo>
                    <a:pt x="8405" y="9475"/>
                    <a:pt x="8627" y="9488"/>
                    <a:pt x="8783" y="9529"/>
                  </a:cubicBezTo>
                  <a:cubicBezTo>
                    <a:pt x="8824" y="9549"/>
                    <a:pt x="8866" y="9558"/>
                    <a:pt x="8906" y="9558"/>
                  </a:cubicBezTo>
                  <a:cubicBezTo>
                    <a:pt x="9093" y="9558"/>
                    <a:pt x="9251" y="9365"/>
                    <a:pt x="9251" y="9173"/>
                  </a:cubicBezTo>
                  <a:cubicBezTo>
                    <a:pt x="9251" y="9061"/>
                    <a:pt x="9129" y="8827"/>
                    <a:pt x="8895" y="8827"/>
                  </a:cubicBezTo>
                  <a:cubicBezTo>
                    <a:pt x="8661" y="8766"/>
                    <a:pt x="8223" y="8735"/>
                    <a:pt x="7785" y="8735"/>
                  </a:cubicBezTo>
                  <a:close/>
                  <a:moveTo>
                    <a:pt x="19428" y="9295"/>
                  </a:moveTo>
                  <a:cubicBezTo>
                    <a:pt x="19194" y="9407"/>
                    <a:pt x="19082" y="9529"/>
                    <a:pt x="19082" y="9763"/>
                  </a:cubicBezTo>
                  <a:cubicBezTo>
                    <a:pt x="19082" y="9997"/>
                    <a:pt x="19316" y="10109"/>
                    <a:pt x="19550" y="10109"/>
                  </a:cubicBezTo>
                  <a:cubicBezTo>
                    <a:pt x="20018" y="10109"/>
                    <a:pt x="21066" y="10231"/>
                    <a:pt x="21422" y="10343"/>
                  </a:cubicBezTo>
                  <a:lnTo>
                    <a:pt x="21535" y="10343"/>
                  </a:lnTo>
                  <a:cubicBezTo>
                    <a:pt x="21769" y="10343"/>
                    <a:pt x="21890" y="10231"/>
                    <a:pt x="22003" y="10109"/>
                  </a:cubicBezTo>
                  <a:cubicBezTo>
                    <a:pt x="22003" y="9875"/>
                    <a:pt x="21890" y="9641"/>
                    <a:pt x="21656" y="9641"/>
                  </a:cubicBezTo>
                  <a:cubicBezTo>
                    <a:pt x="21188" y="9407"/>
                    <a:pt x="20018" y="9295"/>
                    <a:pt x="19428" y="9295"/>
                  </a:cubicBezTo>
                  <a:close/>
                  <a:moveTo>
                    <a:pt x="9129" y="10109"/>
                  </a:moveTo>
                  <a:cubicBezTo>
                    <a:pt x="8548" y="10231"/>
                    <a:pt x="7378" y="10699"/>
                    <a:pt x="7022" y="11046"/>
                  </a:cubicBezTo>
                  <a:cubicBezTo>
                    <a:pt x="6788" y="11167"/>
                    <a:pt x="6788" y="11401"/>
                    <a:pt x="6910" y="11514"/>
                  </a:cubicBezTo>
                  <a:cubicBezTo>
                    <a:pt x="7022" y="11635"/>
                    <a:pt x="7144" y="11748"/>
                    <a:pt x="7256" y="11748"/>
                  </a:cubicBezTo>
                  <a:cubicBezTo>
                    <a:pt x="7256" y="11748"/>
                    <a:pt x="7378" y="11748"/>
                    <a:pt x="7491" y="11635"/>
                  </a:cubicBezTo>
                  <a:cubicBezTo>
                    <a:pt x="7846" y="11401"/>
                    <a:pt x="8783" y="11046"/>
                    <a:pt x="9251" y="10933"/>
                  </a:cubicBezTo>
                  <a:cubicBezTo>
                    <a:pt x="9485" y="10811"/>
                    <a:pt x="9597" y="10699"/>
                    <a:pt x="9597" y="10465"/>
                  </a:cubicBezTo>
                  <a:cubicBezTo>
                    <a:pt x="9485" y="10231"/>
                    <a:pt x="9251" y="10109"/>
                    <a:pt x="9129" y="10109"/>
                  </a:cubicBezTo>
                  <a:close/>
                  <a:moveTo>
                    <a:pt x="19007" y="10651"/>
                  </a:moveTo>
                  <a:cubicBezTo>
                    <a:pt x="18842" y="10651"/>
                    <a:pt x="18695" y="10762"/>
                    <a:pt x="18613" y="10933"/>
                  </a:cubicBezTo>
                  <a:cubicBezTo>
                    <a:pt x="18613" y="11167"/>
                    <a:pt x="18726" y="11401"/>
                    <a:pt x="18960" y="11401"/>
                  </a:cubicBezTo>
                  <a:cubicBezTo>
                    <a:pt x="19316" y="11514"/>
                    <a:pt x="20252" y="12104"/>
                    <a:pt x="20598" y="12338"/>
                  </a:cubicBezTo>
                  <a:cubicBezTo>
                    <a:pt x="20720" y="12450"/>
                    <a:pt x="20832" y="12450"/>
                    <a:pt x="20832" y="12450"/>
                  </a:cubicBezTo>
                  <a:cubicBezTo>
                    <a:pt x="20954" y="12450"/>
                    <a:pt x="21066" y="12450"/>
                    <a:pt x="21188" y="12338"/>
                  </a:cubicBezTo>
                  <a:cubicBezTo>
                    <a:pt x="21301" y="12104"/>
                    <a:pt x="21301" y="11869"/>
                    <a:pt x="21188" y="11748"/>
                  </a:cubicBezTo>
                  <a:cubicBezTo>
                    <a:pt x="20720" y="11401"/>
                    <a:pt x="19662" y="10811"/>
                    <a:pt x="19194" y="10699"/>
                  </a:cubicBezTo>
                  <a:cubicBezTo>
                    <a:pt x="19131" y="10666"/>
                    <a:pt x="19068" y="10651"/>
                    <a:pt x="19007" y="10651"/>
                  </a:cubicBezTo>
                  <a:close/>
                  <a:moveTo>
                    <a:pt x="7725" y="16083"/>
                  </a:moveTo>
                  <a:lnTo>
                    <a:pt x="7725" y="16083"/>
                  </a:lnTo>
                  <a:cubicBezTo>
                    <a:pt x="9017" y="16551"/>
                    <a:pt x="10655" y="16897"/>
                    <a:pt x="12406" y="16897"/>
                  </a:cubicBezTo>
                  <a:cubicBezTo>
                    <a:pt x="12762" y="17019"/>
                    <a:pt x="13108" y="17019"/>
                    <a:pt x="13576" y="17019"/>
                  </a:cubicBezTo>
                  <a:cubicBezTo>
                    <a:pt x="15336" y="17019"/>
                    <a:pt x="16975" y="16785"/>
                    <a:pt x="18258" y="16317"/>
                  </a:cubicBezTo>
                  <a:lnTo>
                    <a:pt x="18258" y="16785"/>
                  </a:lnTo>
                  <a:cubicBezTo>
                    <a:pt x="18145" y="16897"/>
                    <a:pt x="18024" y="17019"/>
                    <a:pt x="17789" y="17019"/>
                  </a:cubicBezTo>
                  <a:cubicBezTo>
                    <a:pt x="17677" y="17131"/>
                    <a:pt x="17443" y="17131"/>
                    <a:pt x="17209" y="17131"/>
                  </a:cubicBezTo>
                  <a:cubicBezTo>
                    <a:pt x="16273" y="17131"/>
                    <a:pt x="14868" y="17253"/>
                    <a:pt x="13932" y="17721"/>
                  </a:cubicBezTo>
                  <a:cubicBezTo>
                    <a:pt x="13871" y="17777"/>
                    <a:pt x="13813" y="17805"/>
                    <a:pt x="13769" y="17805"/>
                  </a:cubicBezTo>
                  <a:cubicBezTo>
                    <a:pt x="13726" y="17805"/>
                    <a:pt x="13698" y="17777"/>
                    <a:pt x="13698" y="17721"/>
                  </a:cubicBezTo>
                  <a:cubicBezTo>
                    <a:pt x="12528" y="17131"/>
                    <a:pt x="10299" y="16785"/>
                    <a:pt x="7846" y="16551"/>
                  </a:cubicBezTo>
                  <a:cubicBezTo>
                    <a:pt x="7846" y="16429"/>
                    <a:pt x="7725" y="16195"/>
                    <a:pt x="7725" y="16083"/>
                  </a:cubicBezTo>
                  <a:close/>
                  <a:moveTo>
                    <a:pt x="21890" y="13854"/>
                  </a:moveTo>
                  <a:cubicBezTo>
                    <a:pt x="22237" y="13854"/>
                    <a:pt x="22471" y="13976"/>
                    <a:pt x="22593" y="14210"/>
                  </a:cubicBezTo>
                  <a:cubicBezTo>
                    <a:pt x="22939" y="14557"/>
                    <a:pt x="22827" y="15146"/>
                    <a:pt x="22471" y="15380"/>
                  </a:cubicBezTo>
                  <a:cubicBezTo>
                    <a:pt x="21301" y="16317"/>
                    <a:pt x="19428" y="17487"/>
                    <a:pt x="17789" y="18189"/>
                  </a:cubicBezTo>
                  <a:lnTo>
                    <a:pt x="17789" y="17833"/>
                  </a:lnTo>
                  <a:lnTo>
                    <a:pt x="17911" y="17833"/>
                  </a:lnTo>
                  <a:cubicBezTo>
                    <a:pt x="18492" y="17721"/>
                    <a:pt x="18726" y="17487"/>
                    <a:pt x="18847" y="17253"/>
                  </a:cubicBezTo>
                  <a:cubicBezTo>
                    <a:pt x="19082" y="16897"/>
                    <a:pt x="19194" y="16429"/>
                    <a:pt x="19082" y="15961"/>
                  </a:cubicBezTo>
                  <a:cubicBezTo>
                    <a:pt x="19316" y="15961"/>
                    <a:pt x="19428" y="15849"/>
                    <a:pt x="19662" y="15727"/>
                  </a:cubicBezTo>
                  <a:cubicBezTo>
                    <a:pt x="20598" y="15259"/>
                    <a:pt x="21422" y="14557"/>
                    <a:pt x="21890" y="13854"/>
                  </a:cubicBezTo>
                  <a:close/>
                  <a:moveTo>
                    <a:pt x="6320" y="16083"/>
                  </a:moveTo>
                  <a:cubicBezTo>
                    <a:pt x="6442" y="16083"/>
                    <a:pt x="6676" y="16195"/>
                    <a:pt x="6788" y="16317"/>
                  </a:cubicBezTo>
                  <a:cubicBezTo>
                    <a:pt x="7022" y="16429"/>
                    <a:pt x="7144" y="16551"/>
                    <a:pt x="7144" y="16785"/>
                  </a:cubicBezTo>
                  <a:cubicBezTo>
                    <a:pt x="7144" y="17019"/>
                    <a:pt x="7144" y="17253"/>
                    <a:pt x="7022" y="17487"/>
                  </a:cubicBezTo>
                  <a:cubicBezTo>
                    <a:pt x="6676" y="17833"/>
                    <a:pt x="6554" y="18302"/>
                    <a:pt x="6676" y="18536"/>
                  </a:cubicBezTo>
                  <a:cubicBezTo>
                    <a:pt x="6788" y="18770"/>
                    <a:pt x="7144" y="18891"/>
                    <a:pt x="7491" y="18891"/>
                  </a:cubicBezTo>
                  <a:cubicBezTo>
                    <a:pt x="7725" y="18891"/>
                    <a:pt x="7959" y="18891"/>
                    <a:pt x="8080" y="19004"/>
                  </a:cubicBezTo>
                  <a:cubicBezTo>
                    <a:pt x="8314" y="19238"/>
                    <a:pt x="8427" y="19360"/>
                    <a:pt x="8427" y="19594"/>
                  </a:cubicBezTo>
                  <a:cubicBezTo>
                    <a:pt x="8427" y="19828"/>
                    <a:pt x="8427" y="20062"/>
                    <a:pt x="8314" y="20296"/>
                  </a:cubicBezTo>
                  <a:cubicBezTo>
                    <a:pt x="8080" y="20408"/>
                    <a:pt x="7959" y="20530"/>
                    <a:pt x="7725" y="20642"/>
                  </a:cubicBezTo>
                  <a:lnTo>
                    <a:pt x="7378" y="20642"/>
                  </a:lnTo>
                  <a:cubicBezTo>
                    <a:pt x="6442" y="20642"/>
                    <a:pt x="5618" y="20174"/>
                    <a:pt x="5150" y="19472"/>
                  </a:cubicBezTo>
                  <a:cubicBezTo>
                    <a:pt x="4916" y="19004"/>
                    <a:pt x="4803" y="18536"/>
                    <a:pt x="4916" y="18068"/>
                  </a:cubicBezTo>
                  <a:cubicBezTo>
                    <a:pt x="4916" y="17487"/>
                    <a:pt x="5150" y="17019"/>
                    <a:pt x="5618" y="16429"/>
                  </a:cubicBezTo>
                  <a:cubicBezTo>
                    <a:pt x="5740" y="16317"/>
                    <a:pt x="5852" y="16195"/>
                    <a:pt x="6086" y="16083"/>
                  </a:cubicBezTo>
                  <a:close/>
                  <a:moveTo>
                    <a:pt x="7846" y="17365"/>
                  </a:moveTo>
                  <a:cubicBezTo>
                    <a:pt x="9953" y="17487"/>
                    <a:pt x="12294" y="17833"/>
                    <a:pt x="13230" y="18423"/>
                  </a:cubicBezTo>
                  <a:cubicBezTo>
                    <a:pt x="13464" y="18536"/>
                    <a:pt x="13576" y="18536"/>
                    <a:pt x="13810" y="18536"/>
                  </a:cubicBezTo>
                  <a:cubicBezTo>
                    <a:pt x="13932" y="18536"/>
                    <a:pt x="14166" y="18536"/>
                    <a:pt x="14278" y="18423"/>
                  </a:cubicBezTo>
                  <a:cubicBezTo>
                    <a:pt x="14981" y="18068"/>
                    <a:pt x="16151" y="17955"/>
                    <a:pt x="17087" y="17955"/>
                  </a:cubicBezTo>
                  <a:cubicBezTo>
                    <a:pt x="17087" y="18189"/>
                    <a:pt x="17087" y="18423"/>
                    <a:pt x="16975" y="18770"/>
                  </a:cubicBezTo>
                  <a:cubicBezTo>
                    <a:pt x="16646" y="21260"/>
                    <a:pt x="14329" y="23144"/>
                    <a:pt x="11667" y="23144"/>
                  </a:cubicBezTo>
                  <a:cubicBezTo>
                    <a:pt x="11447" y="23144"/>
                    <a:pt x="11225" y="23131"/>
                    <a:pt x="11002" y="23105"/>
                  </a:cubicBezTo>
                  <a:cubicBezTo>
                    <a:pt x="9953" y="22983"/>
                    <a:pt x="9129" y="22637"/>
                    <a:pt x="8314" y="22047"/>
                  </a:cubicBezTo>
                  <a:cubicBezTo>
                    <a:pt x="8080" y="21934"/>
                    <a:pt x="7959" y="21700"/>
                    <a:pt x="7725" y="21579"/>
                  </a:cubicBezTo>
                  <a:lnTo>
                    <a:pt x="7725" y="21466"/>
                  </a:lnTo>
                  <a:cubicBezTo>
                    <a:pt x="7725" y="21466"/>
                    <a:pt x="7612" y="21466"/>
                    <a:pt x="7612" y="21344"/>
                  </a:cubicBezTo>
                  <a:lnTo>
                    <a:pt x="7725" y="21344"/>
                  </a:lnTo>
                  <a:cubicBezTo>
                    <a:pt x="8193" y="21344"/>
                    <a:pt x="8548" y="21110"/>
                    <a:pt x="8895" y="20764"/>
                  </a:cubicBezTo>
                  <a:cubicBezTo>
                    <a:pt x="9129" y="20408"/>
                    <a:pt x="9251" y="20062"/>
                    <a:pt x="9251" y="19594"/>
                  </a:cubicBezTo>
                  <a:cubicBezTo>
                    <a:pt x="9129" y="19126"/>
                    <a:pt x="9017" y="18770"/>
                    <a:pt x="8661" y="18423"/>
                  </a:cubicBezTo>
                  <a:cubicBezTo>
                    <a:pt x="8314" y="18189"/>
                    <a:pt x="7959" y="18068"/>
                    <a:pt x="7491" y="18068"/>
                  </a:cubicBezTo>
                  <a:cubicBezTo>
                    <a:pt x="7612" y="18068"/>
                    <a:pt x="7612" y="17955"/>
                    <a:pt x="7612" y="17955"/>
                  </a:cubicBezTo>
                  <a:cubicBezTo>
                    <a:pt x="7725" y="17721"/>
                    <a:pt x="7846" y="17599"/>
                    <a:pt x="7846" y="17365"/>
                  </a:cubicBezTo>
                  <a:close/>
                  <a:moveTo>
                    <a:pt x="4101" y="18536"/>
                  </a:moveTo>
                  <a:cubicBezTo>
                    <a:pt x="4101" y="19004"/>
                    <a:pt x="4214" y="19472"/>
                    <a:pt x="4448" y="19828"/>
                  </a:cubicBezTo>
                  <a:cubicBezTo>
                    <a:pt x="4682" y="20174"/>
                    <a:pt x="4803" y="20408"/>
                    <a:pt x="5037" y="20530"/>
                  </a:cubicBezTo>
                  <a:cubicBezTo>
                    <a:pt x="3979" y="20876"/>
                    <a:pt x="2697" y="21232"/>
                    <a:pt x="1171" y="22983"/>
                  </a:cubicBezTo>
                  <a:cubicBezTo>
                    <a:pt x="1058" y="23105"/>
                    <a:pt x="1058" y="23217"/>
                    <a:pt x="937" y="23339"/>
                  </a:cubicBezTo>
                  <a:cubicBezTo>
                    <a:pt x="937" y="23217"/>
                    <a:pt x="937" y="23217"/>
                    <a:pt x="1058" y="23105"/>
                  </a:cubicBezTo>
                  <a:cubicBezTo>
                    <a:pt x="1639" y="21700"/>
                    <a:pt x="2809" y="20062"/>
                    <a:pt x="4101" y="18536"/>
                  </a:cubicBezTo>
                  <a:close/>
                  <a:moveTo>
                    <a:pt x="5974" y="21110"/>
                  </a:moveTo>
                  <a:cubicBezTo>
                    <a:pt x="6208" y="21232"/>
                    <a:pt x="6320" y="21232"/>
                    <a:pt x="6442" y="21344"/>
                  </a:cubicBezTo>
                  <a:lnTo>
                    <a:pt x="6788" y="21700"/>
                  </a:lnTo>
                  <a:cubicBezTo>
                    <a:pt x="6320" y="21813"/>
                    <a:pt x="5974" y="21934"/>
                    <a:pt x="5618" y="22047"/>
                  </a:cubicBezTo>
                  <a:cubicBezTo>
                    <a:pt x="4569" y="22281"/>
                    <a:pt x="3633" y="22637"/>
                    <a:pt x="2463" y="24041"/>
                  </a:cubicBezTo>
                  <a:cubicBezTo>
                    <a:pt x="2341" y="24041"/>
                    <a:pt x="2341" y="24041"/>
                    <a:pt x="2229" y="24153"/>
                  </a:cubicBezTo>
                  <a:lnTo>
                    <a:pt x="2107" y="24153"/>
                  </a:lnTo>
                  <a:cubicBezTo>
                    <a:pt x="1995" y="24153"/>
                    <a:pt x="1995" y="24153"/>
                    <a:pt x="1873" y="24041"/>
                  </a:cubicBezTo>
                  <a:cubicBezTo>
                    <a:pt x="1873" y="24041"/>
                    <a:pt x="1761" y="24041"/>
                    <a:pt x="1761" y="23919"/>
                  </a:cubicBezTo>
                  <a:lnTo>
                    <a:pt x="1761" y="23807"/>
                  </a:lnTo>
                  <a:lnTo>
                    <a:pt x="1761" y="23451"/>
                  </a:lnTo>
                  <a:cubicBezTo>
                    <a:pt x="3165" y="21934"/>
                    <a:pt x="4335" y="21579"/>
                    <a:pt x="5384" y="21344"/>
                  </a:cubicBezTo>
                  <a:cubicBezTo>
                    <a:pt x="5618" y="21232"/>
                    <a:pt x="5740" y="21232"/>
                    <a:pt x="5974" y="21110"/>
                  </a:cubicBezTo>
                  <a:close/>
                  <a:moveTo>
                    <a:pt x="7378" y="22281"/>
                  </a:moveTo>
                  <a:cubicBezTo>
                    <a:pt x="7491" y="22281"/>
                    <a:pt x="7491" y="22402"/>
                    <a:pt x="7491" y="22402"/>
                  </a:cubicBezTo>
                  <a:cubicBezTo>
                    <a:pt x="7144" y="22871"/>
                    <a:pt x="6554" y="23339"/>
                    <a:pt x="5740" y="23807"/>
                  </a:cubicBezTo>
                  <a:cubicBezTo>
                    <a:pt x="5384" y="23919"/>
                    <a:pt x="5150" y="24153"/>
                    <a:pt x="5037" y="24509"/>
                  </a:cubicBezTo>
                  <a:cubicBezTo>
                    <a:pt x="4335" y="24509"/>
                    <a:pt x="3745" y="24387"/>
                    <a:pt x="3277" y="24275"/>
                  </a:cubicBezTo>
                  <a:cubicBezTo>
                    <a:pt x="4101" y="23217"/>
                    <a:pt x="4916" y="23105"/>
                    <a:pt x="5740" y="22871"/>
                  </a:cubicBezTo>
                  <a:cubicBezTo>
                    <a:pt x="6320" y="22749"/>
                    <a:pt x="6788" y="22515"/>
                    <a:pt x="7378" y="22281"/>
                  </a:cubicBezTo>
                  <a:close/>
                  <a:moveTo>
                    <a:pt x="10889" y="23807"/>
                  </a:moveTo>
                  <a:cubicBezTo>
                    <a:pt x="11123" y="23919"/>
                    <a:pt x="11470" y="23919"/>
                    <a:pt x="11704" y="23919"/>
                  </a:cubicBezTo>
                  <a:cubicBezTo>
                    <a:pt x="11591" y="23919"/>
                    <a:pt x="11591" y="23919"/>
                    <a:pt x="11591" y="24041"/>
                  </a:cubicBezTo>
                  <a:lnTo>
                    <a:pt x="11236" y="24387"/>
                  </a:lnTo>
                  <a:cubicBezTo>
                    <a:pt x="10889" y="24387"/>
                    <a:pt x="10533" y="24509"/>
                    <a:pt x="10187" y="24509"/>
                  </a:cubicBezTo>
                  <a:cubicBezTo>
                    <a:pt x="10299" y="24275"/>
                    <a:pt x="10533" y="24041"/>
                    <a:pt x="10655" y="23807"/>
                  </a:cubicBezTo>
                  <a:close/>
                  <a:moveTo>
                    <a:pt x="8193" y="22871"/>
                  </a:moveTo>
                  <a:cubicBezTo>
                    <a:pt x="8661" y="23217"/>
                    <a:pt x="9251" y="23451"/>
                    <a:pt x="9831" y="23573"/>
                  </a:cubicBezTo>
                  <a:cubicBezTo>
                    <a:pt x="9129" y="24509"/>
                    <a:pt x="8193" y="25324"/>
                    <a:pt x="6910" y="26026"/>
                  </a:cubicBezTo>
                  <a:cubicBezTo>
                    <a:pt x="6788" y="26148"/>
                    <a:pt x="6676" y="26148"/>
                    <a:pt x="6442" y="26148"/>
                  </a:cubicBezTo>
                  <a:cubicBezTo>
                    <a:pt x="6208" y="26148"/>
                    <a:pt x="5852" y="25913"/>
                    <a:pt x="5740" y="25679"/>
                  </a:cubicBezTo>
                  <a:cubicBezTo>
                    <a:pt x="5506" y="25211"/>
                    <a:pt x="5618" y="24743"/>
                    <a:pt x="6086" y="24509"/>
                  </a:cubicBezTo>
                  <a:cubicBezTo>
                    <a:pt x="7022" y="23919"/>
                    <a:pt x="7725" y="23339"/>
                    <a:pt x="8193" y="22871"/>
                  </a:cubicBezTo>
                  <a:close/>
                  <a:moveTo>
                    <a:pt x="4727" y="0"/>
                  </a:moveTo>
                  <a:cubicBezTo>
                    <a:pt x="4482" y="0"/>
                    <a:pt x="4233" y="15"/>
                    <a:pt x="3979" y="44"/>
                  </a:cubicBezTo>
                  <a:cubicBezTo>
                    <a:pt x="3399" y="44"/>
                    <a:pt x="2931" y="400"/>
                    <a:pt x="2697" y="981"/>
                  </a:cubicBezTo>
                  <a:cubicBezTo>
                    <a:pt x="1995" y="2853"/>
                    <a:pt x="2229" y="4960"/>
                    <a:pt x="3165" y="6598"/>
                  </a:cubicBezTo>
                  <a:cubicBezTo>
                    <a:pt x="2697" y="7535"/>
                    <a:pt x="2463" y="8471"/>
                    <a:pt x="2463" y="9529"/>
                  </a:cubicBezTo>
                  <a:cubicBezTo>
                    <a:pt x="2341" y="10933"/>
                    <a:pt x="2697" y="12216"/>
                    <a:pt x="3511" y="13274"/>
                  </a:cubicBezTo>
                  <a:cubicBezTo>
                    <a:pt x="3597" y="13353"/>
                    <a:pt x="3739" y="13437"/>
                    <a:pt x="3854" y="13437"/>
                  </a:cubicBezTo>
                  <a:cubicBezTo>
                    <a:pt x="3903" y="13437"/>
                    <a:pt x="3946" y="13422"/>
                    <a:pt x="3979" y="13386"/>
                  </a:cubicBezTo>
                  <a:cubicBezTo>
                    <a:pt x="4214" y="13274"/>
                    <a:pt x="4214" y="13040"/>
                    <a:pt x="4101" y="12806"/>
                  </a:cubicBezTo>
                  <a:cubicBezTo>
                    <a:pt x="3399" y="11869"/>
                    <a:pt x="3165" y="10811"/>
                    <a:pt x="3165" y="9529"/>
                  </a:cubicBezTo>
                  <a:cubicBezTo>
                    <a:pt x="3387" y="5410"/>
                    <a:pt x="7515" y="2246"/>
                    <a:pt x="12343" y="2246"/>
                  </a:cubicBezTo>
                  <a:cubicBezTo>
                    <a:pt x="12596" y="2246"/>
                    <a:pt x="12851" y="2255"/>
                    <a:pt x="13108" y="2273"/>
                  </a:cubicBezTo>
                  <a:cubicBezTo>
                    <a:pt x="18379" y="2507"/>
                    <a:pt x="22471" y="6252"/>
                    <a:pt x="22237" y="10577"/>
                  </a:cubicBezTo>
                  <a:cubicBezTo>
                    <a:pt x="22237" y="11514"/>
                    <a:pt x="21890" y="12450"/>
                    <a:pt x="21422" y="13152"/>
                  </a:cubicBezTo>
                  <a:lnTo>
                    <a:pt x="21422" y="13274"/>
                  </a:lnTo>
                  <a:cubicBezTo>
                    <a:pt x="20954" y="13976"/>
                    <a:pt x="20252" y="14557"/>
                    <a:pt x="19316" y="15025"/>
                  </a:cubicBezTo>
                  <a:cubicBezTo>
                    <a:pt x="19082" y="15146"/>
                    <a:pt x="18726" y="15259"/>
                    <a:pt x="18492" y="15380"/>
                  </a:cubicBezTo>
                  <a:cubicBezTo>
                    <a:pt x="17126" y="15966"/>
                    <a:pt x="15436" y="16226"/>
                    <a:pt x="13556" y="16226"/>
                  </a:cubicBezTo>
                  <a:cubicBezTo>
                    <a:pt x="13180" y="16226"/>
                    <a:pt x="12796" y="16215"/>
                    <a:pt x="12406" y="16195"/>
                  </a:cubicBezTo>
                  <a:cubicBezTo>
                    <a:pt x="9719" y="15961"/>
                    <a:pt x="7491" y="15380"/>
                    <a:pt x="5974" y="14444"/>
                  </a:cubicBezTo>
                  <a:lnTo>
                    <a:pt x="5852" y="14444"/>
                  </a:lnTo>
                  <a:cubicBezTo>
                    <a:pt x="5740" y="14322"/>
                    <a:pt x="5506" y="14210"/>
                    <a:pt x="5272" y="13976"/>
                  </a:cubicBezTo>
                  <a:cubicBezTo>
                    <a:pt x="5236" y="13940"/>
                    <a:pt x="5190" y="13925"/>
                    <a:pt x="5140" y="13925"/>
                  </a:cubicBezTo>
                  <a:cubicBezTo>
                    <a:pt x="5022" y="13925"/>
                    <a:pt x="4883" y="14009"/>
                    <a:pt x="4803" y="14088"/>
                  </a:cubicBezTo>
                  <a:cubicBezTo>
                    <a:pt x="4569" y="14322"/>
                    <a:pt x="4682" y="14557"/>
                    <a:pt x="4803" y="14678"/>
                  </a:cubicBezTo>
                  <a:cubicBezTo>
                    <a:pt x="4916" y="14791"/>
                    <a:pt x="5037" y="14791"/>
                    <a:pt x="5272" y="14912"/>
                  </a:cubicBezTo>
                  <a:cubicBezTo>
                    <a:pt x="5150" y="15259"/>
                    <a:pt x="5037" y="15493"/>
                    <a:pt x="5150" y="15727"/>
                  </a:cubicBezTo>
                  <a:cubicBezTo>
                    <a:pt x="5037" y="15849"/>
                    <a:pt x="5037" y="15961"/>
                    <a:pt x="4916" y="15961"/>
                  </a:cubicBezTo>
                  <a:cubicBezTo>
                    <a:pt x="4682" y="16429"/>
                    <a:pt x="4448" y="16785"/>
                    <a:pt x="4335" y="17131"/>
                  </a:cubicBezTo>
                  <a:cubicBezTo>
                    <a:pt x="2575" y="19004"/>
                    <a:pt x="1058" y="20998"/>
                    <a:pt x="356" y="22749"/>
                  </a:cubicBezTo>
                  <a:cubicBezTo>
                    <a:pt x="0" y="23339"/>
                    <a:pt x="234" y="23919"/>
                    <a:pt x="824" y="24275"/>
                  </a:cubicBezTo>
                  <a:cubicBezTo>
                    <a:pt x="937" y="24387"/>
                    <a:pt x="1058" y="24387"/>
                    <a:pt x="1171" y="24509"/>
                  </a:cubicBezTo>
                  <a:cubicBezTo>
                    <a:pt x="1292" y="24509"/>
                    <a:pt x="1292" y="24621"/>
                    <a:pt x="1405" y="24621"/>
                  </a:cubicBezTo>
                  <a:cubicBezTo>
                    <a:pt x="1526" y="24855"/>
                    <a:pt x="1873" y="24977"/>
                    <a:pt x="2107" y="24977"/>
                  </a:cubicBezTo>
                  <a:cubicBezTo>
                    <a:pt x="2229" y="24977"/>
                    <a:pt x="2341" y="24977"/>
                    <a:pt x="2463" y="24855"/>
                  </a:cubicBezTo>
                  <a:cubicBezTo>
                    <a:pt x="3043" y="25090"/>
                    <a:pt x="3867" y="25211"/>
                    <a:pt x="4803" y="25324"/>
                  </a:cubicBezTo>
                  <a:cubicBezTo>
                    <a:pt x="4803" y="25558"/>
                    <a:pt x="4916" y="25792"/>
                    <a:pt x="5037" y="26026"/>
                  </a:cubicBezTo>
                  <a:cubicBezTo>
                    <a:pt x="5272" y="26616"/>
                    <a:pt x="5852" y="26962"/>
                    <a:pt x="6442" y="26962"/>
                  </a:cubicBezTo>
                  <a:cubicBezTo>
                    <a:pt x="6788" y="26962"/>
                    <a:pt x="7022" y="26850"/>
                    <a:pt x="7256" y="26728"/>
                  </a:cubicBezTo>
                  <a:cubicBezTo>
                    <a:pt x="8080" y="26260"/>
                    <a:pt x="8783" y="25792"/>
                    <a:pt x="9251" y="25324"/>
                  </a:cubicBezTo>
                  <a:cubicBezTo>
                    <a:pt x="9831" y="25324"/>
                    <a:pt x="10421" y="25211"/>
                    <a:pt x="11002" y="25211"/>
                  </a:cubicBezTo>
                  <a:cubicBezTo>
                    <a:pt x="10889" y="25558"/>
                    <a:pt x="11123" y="26026"/>
                    <a:pt x="11357" y="26382"/>
                  </a:cubicBezTo>
                  <a:cubicBezTo>
                    <a:pt x="11704" y="26728"/>
                    <a:pt x="12172" y="26962"/>
                    <a:pt x="12640" y="26962"/>
                  </a:cubicBezTo>
                  <a:cubicBezTo>
                    <a:pt x="12996" y="26962"/>
                    <a:pt x="13342" y="26850"/>
                    <a:pt x="13576" y="26616"/>
                  </a:cubicBezTo>
                  <a:cubicBezTo>
                    <a:pt x="13810" y="26494"/>
                    <a:pt x="13810" y="26260"/>
                    <a:pt x="13698" y="26026"/>
                  </a:cubicBezTo>
                  <a:cubicBezTo>
                    <a:pt x="13637" y="25970"/>
                    <a:pt x="13548" y="25942"/>
                    <a:pt x="13445" y="25942"/>
                  </a:cubicBezTo>
                  <a:cubicBezTo>
                    <a:pt x="13342" y="25942"/>
                    <a:pt x="13225" y="25970"/>
                    <a:pt x="13108" y="26026"/>
                  </a:cubicBezTo>
                  <a:cubicBezTo>
                    <a:pt x="12996" y="26148"/>
                    <a:pt x="12762" y="26148"/>
                    <a:pt x="12640" y="26148"/>
                  </a:cubicBezTo>
                  <a:cubicBezTo>
                    <a:pt x="12406" y="26148"/>
                    <a:pt x="12060" y="26026"/>
                    <a:pt x="11938" y="25792"/>
                  </a:cubicBezTo>
                  <a:cubicBezTo>
                    <a:pt x="11591" y="25445"/>
                    <a:pt x="11704" y="24977"/>
                    <a:pt x="12060" y="24621"/>
                  </a:cubicBezTo>
                  <a:cubicBezTo>
                    <a:pt x="12294" y="24387"/>
                    <a:pt x="12528" y="24153"/>
                    <a:pt x="12762" y="23807"/>
                  </a:cubicBezTo>
                  <a:cubicBezTo>
                    <a:pt x="13464" y="23685"/>
                    <a:pt x="14166" y="23451"/>
                    <a:pt x="14747" y="23217"/>
                  </a:cubicBezTo>
                  <a:lnTo>
                    <a:pt x="14747" y="23217"/>
                  </a:lnTo>
                  <a:cubicBezTo>
                    <a:pt x="14634" y="23685"/>
                    <a:pt x="14513" y="24153"/>
                    <a:pt x="14166" y="24743"/>
                  </a:cubicBezTo>
                  <a:cubicBezTo>
                    <a:pt x="14166" y="24855"/>
                    <a:pt x="14166" y="25211"/>
                    <a:pt x="14400" y="25211"/>
                  </a:cubicBezTo>
                  <a:cubicBezTo>
                    <a:pt x="14400" y="25324"/>
                    <a:pt x="14513" y="25324"/>
                    <a:pt x="14513" y="25324"/>
                  </a:cubicBezTo>
                  <a:cubicBezTo>
                    <a:pt x="14747" y="25324"/>
                    <a:pt x="14868" y="25211"/>
                    <a:pt x="14868" y="25090"/>
                  </a:cubicBezTo>
                  <a:cubicBezTo>
                    <a:pt x="15449" y="24153"/>
                    <a:pt x="15571" y="23339"/>
                    <a:pt x="15571" y="22637"/>
                  </a:cubicBezTo>
                  <a:cubicBezTo>
                    <a:pt x="16741" y="21813"/>
                    <a:pt x="17555" y="20530"/>
                    <a:pt x="17789" y="19004"/>
                  </a:cubicBezTo>
                  <a:cubicBezTo>
                    <a:pt x="19550" y="18302"/>
                    <a:pt x="21656" y="17019"/>
                    <a:pt x="22939" y="15961"/>
                  </a:cubicBezTo>
                  <a:cubicBezTo>
                    <a:pt x="23641" y="15493"/>
                    <a:pt x="23763" y="14444"/>
                    <a:pt x="23295" y="13742"/>
                  </a:cubicBezTo>
                  <a:cubicBezTo>
                    <a:pt x="23061" y="13386"/>
                    <a:pt x="22705" y="13152"/>
                    <a:pt x="22358" y="13152"/>
                  </a:cubicBezTo>
                  <a:cubicBezTo>
                    <a:pt x="22827" y="12338"/>
                    <a:pt x="23061" y="11514"/>
                    <a:pt x="23061" y="10577"/>
                  </a:cubicBezTo>
                  <a:cubicBezTo>
                    <a:pt x="23061" y="9641"/>
                    <a:pt x="22939" y="8593"/>
                    <a:pt x="22593" y="7656"/>
                  </a:cubicBezTo>
                  <a:cubicBezTo>
                    <a:pt x="23763" y="6130"/>
                    <a:pt x="24231" y="4145"/>
                    <a:pt x="23763" y="2151"/>
                  </a:cubicBezTo>
                  <a:cubicBezTo>
                    <a:pt x="23641" y="1571"/>
                    <a:pt x="23061" y="1102"/>
                    <a:pt x="22471" y="981"/>
                  </a:cubicBezTo>
                  <a:cubicBezTo>
                    <a:pt x="22073" y="907"/>
                    <a:pt x="21674" y="870"/>
                    <a:pt x="21280" y="870"/>
                  </a:cubicBezTo>
                  <a:cubicBezTo>
                    <a:pt x="19818" y="870"/>
                    <a:pt x="18403" y="1375"/>
                    <a:pt x="17209" y="2385"/>
                  </a:cubicBezTo>
                  <a:cubicBezTo>
                    <a:pt x="16039" y="1805"/>
                    <a:pt x="14634" y="1449"/>
                    <a:pt x="13230" y="1449"/>
                  </a:cubicBezTo>
                  <a:cubicBezTo>
                    <a:pt x="12988" y="1429"/>
                    <a:pt x="12746" y="1420"/>
                    <a:pt x="12505" y="1420"/>
                  </a:cubicBezTo>
                  <a:cubicBezTo>
                    <a:pt x="11345" y="1420"/>
                    <a:pt x="10199" y="1630"/>
                    <a:pt x="9129" y="1917"/>
                  </a:cubicBezTo>
                  <a:cubicBezTo>
                    <a:pt x="7903" y="691"/>
                    <a:pt x="6413" y="0"/>
                    <a:pt x="4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85" name="Google Shape;1485;p43"/>
          <p:cNvGrpSpPr/>
          <p:nvPr/>
        </p:nvGrpSpPr>
        <p:grpSpPr>
          <a:xfrm>
            <a:off x="11158463" y="5794527"/>
            <a:ext cx="827067" cy="901367"/>
            <a:chOff x="3833600" y="1410950"/>
            <a:chExt cx="620300" cy="676025"/>
          </a:xfrm>
        </p:grpSpPr>
        <p:sp>
          <p:nvSpPr>
            <p:cNvPr id="1486" name="Google Shape;1486;p43"/>
            <p:cNvSpPr/>
            <p:nvPr/>
          </p:nvSpPr>
          <p:spPr>
            <a:xfrm>
              <a:off x="3880425" y="1889750"/>
              <a:ext cx="225425" cy="115475"/>
            </a:xfrm>
            <a:custGeom>
              <a:avLst/>
              <a:gdLst/>
              <a:ahLst/>
              <a:cxnLst/>
              <a:rect l="l" t="t" r="r" b="b"/>
              <a:pathLst>
                <a:path w="9017" h="4619" extrusionOk="0">
                  <a:moveTo>
                    <a:pt x="8244" y="0"/>
                  </a:moveTo>
                  <a:cubicBezTo>
                    <a:pt x="8052" y="0"/>
                    <a:pt x="7853" y="86"/>
                    <a:pt x="7724" y="276"/>
                  </a:cubicBezTo>
                  <a:cubicBezTo>
                    <a:pt x="7490" y="632"/>
                    <a:pt x="7256" y="978"/>
                    <a:pt x="7144" y="1334"/>
                  </a:cubicBezTo>
                  <a:cubicBezTo>
                    <a:pt x="6475" y="2375"/>
                    <a:pt x="6121" y="2806"/>
                    <a:pt x="5636" y="2806"/>
                  </a:cubicBezTo>
                  <a:cubicBezTo>
                    <a:pt x="5523" y="2806"/>
                    <a:pt x="5404" y="2783"/>
                    <a:pt x="5271" y="2739"/>
                  </a:cubicBezTo>
                  <a:cubicBezTo>
                    <a:pt x="4319" y="2446"/>
                    <a:pt x="3538" y="2324"/>
                    <a:pt x="2894" y="2324"/>
                  </a:cubicBezTo>
                  <a:cubicBezTo>
                    <a:pt x="1478" y="2324"/>
                    <a:pt x="717" y="2910"/>
                    <a:pt x="234" y="3553"/>
                  </a:cubicBezTo>
                  <a:cubicBezTo>
                    <a:pt x="0" y="3909"/>
                    <a:pt x="122" y="4255"/>
                    <a:pt x="468" y="4489"/>
                  </a:cubicBezTo>
                  <a:cubicBezTo>
                    <a:pt x="559" y="4580"/>
                    <a:pt x="684" y="4619"/>
                    <a:pt x="817" y="4619"/>
                  </a:cubicBezTo>
                  <a:cubicBezTo>
                    <a:pt x="1029" y="4619"/>
                    <a:pt x="1261" y="4521"/>
                    <a:pt x="1405" y="4377"/>
                  </a:cubicBezTo>
                  <a:cubicBezTo>
                    <a:pt x="1756" y="3848"/>
                    <a:pt x="2313" y="3673"/>
                    <a:pt x="2928" y="3673"/>
                  </a:cubicBezTo>
                  <a:cubicBezTo>
                    <a:pt x="3544" y="3673"/>
                    <a:pt x="4218" y="3848"/>
                    <a:pt x="4803" y="4021"/>
                  </a:cubicBezTo>
                  <a:cubicBezTo>
                    <a:pt x="5271" y="4143"/>
                    <a:pt x="5618" y="4143"/>
                    <a:pt x="5974" y="4143"/>
                  </a:cubicBezTo>
                  <a:cubicBezTo>
                    <a:pt x="6320" y="4021"/>
                    <a:pt x="6788" y="3909"/>
                    <a:pt x="7022" y="3553"/>
                  </a:cubicBezTo>
                  <a:cubicBezTo>
                    <a:pt x="7612" y="3207"/>
                    <a:pt x="7959" y="2617"/>
                    <a:pt x="8314" y="2036"/>
                  </a:cubicBezTo>
                  <a:cubicBezTo>
                    <a:pt x="8427" y="1681"/>
                    <a:pt x="8661" y="1334"/>
                    <a:pt x="8895" y="1100"/>
                  </a:cubicBezTo>
                  <a:cubicBezTo>
                    <a:pt x="9017" y="744"/>
                    <a:pt x="9017" y="276"/>
                    <a:pt x="8661" y="164"/>
                  </a:cubicBezTo>
                  <a:cubicBezTo>
                    <a:pt x="8555" y="58"/>
                    <a:pt x="8402" y="0"/>
                    <a:pt x="8244" y="0"/>
                  </a:cubicBezTo>
                  <a:close/>
                </a:path>
              </a:pathLst>
            </a:custGeom>
            <a:solidFill>
              <a:srgbClr val="EDA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3883450" y="1943450"/>
              <a:ext cx="184250" cy="61600"/>
            </a:xfrm>
            <a:custGeom>
              <a:avLst/>
              <a:gdLst/>
              <a:ahLst/>
              <a:cxnLst/>
              <a:rect l="l" t="t" r="r" b="b"/>
              <a:pathLst>
                <a:path w="7370" h="2464" extrusionOk="0">
                  <a:moveTo>
                    <a:pt x="6433" y="1"/>
                  </a:moveTo>
                  <a:cubicBezTo>
                    <a:pt x="6433" y="235"/>
                    <a:pt x="6321" y="357"/>
                    <a:pt x="6321" y="591"/>
                  </a:cubicBezTo>
                  <a:lnTo>
                    <a:pt x="6321" y="703"/>
                  </a:lnTo>
                  <a:cubicBezTo>
                    <a:pt x="6087" y="1171"/>
                    <a:pt x="5731" y="1405"/>
                    <a:pt x="5263" y="1405"/>
                  </a:cubicBezTo>
                  <a:lnTo>
                    <a:pt x="4916" y="1405"/>
                  </a:lnTo>
                  <a:cubicBezTo>
                    <a:pt x="4448" y="1293"/>
                    <a:pt x="4092" y="825"/>
                    <a:pt x="4092" y="357"/>
                  </a:cubicBezTo>
                  <a:cubicBezTo>
                    <a:pt x="3624" y="235"/>
                    <a:pt x="3156" y="122"/>
                    <a:pt x="2810" y="122"/>
                  </a:cubicBezTo>
                  <a:cubicBezTo>
                    <a:pt x="1405" y="122"/>
                    <a:pt x="581" y="825"/>
                    <a:pt x="113" y="1405"/>
                  </a:cubicBezTo>
                  <a:cubicBezTo>
                    <a:pt x="113" y="1527"/>
                    <a:pt x="1" y="1639"/>
                    <a:pt x="1" y="1761"/>
                  </a:cubicBezTo>
                  <a:cubicBezTo>
                    <a:pt x="1" y="1995"/>
                    <a:pt x="113" y="2229"/>
                    <a:pt x="347" y="2341"/>
                  </a:cubicBezTo>
                  <a:cubicBezTo>
                    <a:pt x="469" y="2463"/>
                    <a:pt x="581" y="2463"/>
                    <a:pt x="703" y="2463"/>
                  </a:cubicBezTo>
                  <a:cubicBezTo>
                    <a:pt x="937" y="2463"/>
                    <a:pt x="1171" y="2341"/>
                    <a:pt x="1284" y="2229"/>
                  </a:cubicBezTo>
                  <a:cubicBezTo>
                    <a:pt x="1639" y="1639"/>
                    <a:pt x="2220" y="1527"/>
                    <a:pt x="2810" y="1527"/>
                  </a:cubicBezTo>
                  <a:cubicBezTo>
                    <a:pt x="3390" y="1527"/>
                    <a:pt x="4092" y="1639"/>
                    <a:pt x="4682" y="1873"/>
                  </a:cubicBezTo>
                  <a:cubicBezTo>
                    <a:pt x="5029" y="1995"/>
                    <a:pt x="5263" y="1995"/>
                    <a:pt x="5497" y="1995"/>
                  </a:cubicBezTo>
                  <a:lnTo>
                    <a:pt x="5853" y="1995"/>
                  </a:lnTo>
                  <a:cubicBezTo>
                    <a:pt x="6199" y="1873"/>
                    <a:pt x="6667" y="1761"/>
                    <a:pt x="6901" y="1405"/>
                  </a:cubicBezTo>
                  <a:cubicBezTo>
                    <a:pt x="7135" y="1293"/>
                    <a:pt x="7257" y="1171"/>
                    <a:pt x="7369" y="1059"/>
                  </a:cubicBezTo>
                  <a:cubicBezTo>
                    <a:pt x="7023" y="703"/>
                    <a:pt x="6667" y="357"/>
                    <a:pt x="6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43"/>
            <p:cNvSpPr/>
            <p:nvPr/>
          </p:nvSpPr>
          <p:spPr>
            <a:xfrm>
              <a:off x="4219825" y="1839625"/>
              <a:ext cx="99500" cy="138975"/>
            </a:xfrm>
            <a:custGeom>
              <a:avLst/>
              <a:gdLst/>
              <a:ahLst/>
              <a:cxnLst/>
              <a:rect l="l" t="t" r="r" b="b"/>
              <a:pathLst>
                <a:path w="3980" h="5559" extrusionOk="0">
                  <a:moveTo>
                    <a:pt x="1160" y="1"/>
                  </a:moveTo>
                  <a:cubicBezTo>
                    <a:pt x="627" y="1"/>
                    <a:pt x="214" y="401"/>
                    <a:pt x="122" y="877"/>
                  </a:cubicBezTo>
                  <a:cubicBezTo>
                    <a:pt x="0" y="1467"/>
                    <a:pt x="356" y="2047"/>
                    <a:pt x="936" y="2169"/>
                  </a:cubicBezTo>
                  <a:cubicBezTo>
                    <a:pt x="1171" y="2281"/>
                    <a:pt x="1292" y="3105"/>
                    <a:pt x="1405" y="3573"/>
                  </a:cubicBezTo>
                  <a:cubicBezTo>
                    <a:pt x="1526" y="3920"/>
                    <a:pt x="1639" y="4388"/>
                    <a:pt x="1760" y="4744"/>
                  </a:cubicBezTo>
                  <a:cubicBezTo>
                    <a:pt x="1873" y="5324"/>
                    <a:pt x="2229" y="5558"/>
                    <a:pt x="2809" y="5558"/>
                  </a:cubicBezTo>
                  <a:lnTo>
                    <a:pt x="3043" y="5558"/>
                  </a:lnTo>
                  <a:cubicBezTo>
                    <a:pt x="3633" y="5446"/>
                    <a:pt x="3979" y="4856"/>
                    <a:pt x="3867" y="4275"/>
                  </a:cubicBezTo>
                  <a:cubicBezTo>
                    <a:pt x="3745" y="3807"/>
                    <a:pt x="3633" y="3452"/>
                    <a:pt x="3633" y="3105"/>
                  </a:cubicBezTo>
                  <a:cubicBezTo>
                    <a:pt x="3399" y="2515"/>
                    <a:pt x="3277" y="1935"/>
                    <a:pt x="3043" y="1345"/>
                  </a:cubicBezTo>
                  <a:cubicBezTo>
                    <a:pt x="2697" y="643"/>
                    <a:pt x="2229" y="175"/>
                    <a:pt x="1526" y="62"/>
                  </a:cubicBezTo>
                  <a:cubicBezTo>
                    <a:pt x="1400" y="20"/>
                    <a:pt x="1277" y="1"/>
                    <a:pt x="1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9" name="Google Shape;1489;p43"/>
            <p:cNvSpPr/>
            <p:nvPr/>
          </p:nvSpPr>
          <p:spPr>
            <a:xfrm>
              <a:off x="3982950" y="1839625"/>
              <a:ext cx="99500" cy="138975"/>
            </a:xfrm>
            <a:custGeom>
              <a:avLst/>
              <a:gdLst/>
              <a:ahLst/>
              <a:cxnLst/>
              <a:rect l="l" t="t" r="r" b="b"/>
              <a:pathLst>
                <a:path w="3980" h="5559" extrusionOk="0">
                  <a:moveTo>
                    <a:pt x="2887" y="1"/>
                  </a:moveTo>
                  <a:cubicBezTo>
                    <a:pt x="2785" y="1"/>
                    <a:pt x="2680" y="20"/>
                    <a:pt x="2575" y="62"/>
                  </a:cubicBezTo>
                  <a:cubicBezTo>
                    <a:pt x="1873" y="175"/>
                    <a:pt x="1283" y="643"/>
                    <a:pt x="936" y="1345"/>
                  </a:cubicBezTo>
                  <a:cubicBezTo>
                    <a:pt x="702" y="1935"/>
                    <a:pt x="581" y="2515"/>
                    <a:pt x="468" y="3105"/>
                  </a:cubicBezTo>
                  <a:cubicBezTo>
                    <a:pt x="347" y="3452"/>
                    <a:pt x="234" y="3807"/>
                    <a:pt x="234" y="4275"/>
                  </a:cubicBezTo>
                  <a:cubicBezTo>
                    <a:pt x="0" y="4856"/>
                    <a:pt x="347" y="5446"/>
                    <a:pt x="936" y="5558"/>
                  </a:cubicBezTo>
                  <a:lnTo>
                    <a:pt x="1283" y="5558"/>
                  </a:lnTo>
                  <a:cubicBezTo>
                    <a:pt x="1751" y="5558"/>
                    <a:pt x="2219" y="5324"/>
                    <a:pt x="2341" y="4744"/>
                  </a:cubicBezTo>
                  <a:cubicBezTo>
                    <a:pt x="2453" y="4388"/>
                    <a:pt x="2453" y="3920"/>
                    <a:pt x="2575" y="3573"/>
                  </a:cubicBezTo>
                  <a:cubicBezTo>
                    <a:pt x="2687" y="3105"/>
                    <a:pt x="2921" y="2281"/>
                    <a:pt x="3043" y="2169"/>
                  </a:cubicBezTo>
                  <a:cubicBezTo>
                    <a:pt x="3623" y="2047"/>
                    <a:pt x="3979" y="1467"/>
                    <a:pt x="3858" y="877"/>
                  </a:cubicBezTo>
                  <a:cubicBezTo>
                    <a:pt x="3765" y="401"/>
                    <a:pt x="3353" y="1"/>
                    <a:pt x="2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4082425" y="1952350"/>
              <a:ext cx="55500" cy="122900"/>
            </a:xfrm>
            <a:custGeom>
              <a:avLst/>
              <a:gdLst/>
              <a:ahLst/>
              <a:cxnLst/>
              <a:rect l="l" t="t" r="r" b="b"/>
              <a:pathLst>
                <a:path w="2220" h="4916" extrusionOk="0">
                  <a:moveTo>
                    <a:pt x="1049" y="1"/>
                  </a:moveTo>
                  <a:cubicBezTo>
                    <a:pt x="468" y="1"/>
                    <a:pt x="0" y="469"/>
                    <a:pt x="0" y="1049"/>
                  </a:cubicBezTo>
                  <a:lnTo>
                    <a:pt x="0" y="3858"/>
                  </a:lnTo>
                  <a:cubicBezTo>
                    <a:pt x="0" y="4448"/>
                    <a:pt x="468" y="4916"/>
                    <a:pt x="1049" y="4916"/>
                  </a:cubicBezTo>
                  <a:cubicBezTo>
                    <a:pt x="1639" y="4916"/>
                    <a:pt x="2219" y="4448"/>
                    <a:pt x="2219" y="3858"/>
                  </a:cubicBezTo>
                  <a:lnTo>
                    <a:pt x="2219" y="1049"/>
                  </a:lnTo>
                  <a:cubicBezTo>
                    <a:pt x="2219" y="469"/>
                    <a:pt x="1639" y="1"/>
                    <a:pt x="1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1" name="Google Shape;1491;p43"/>
            <p:cNvSpPr/>
            <p:nvPr/>
          </p:nvSpPr>
          <p:spPr>
            <a:xfrm>
              <a:off x="4167150" y="1952350"/>
              <a:ext cx="52700" cy="122900"/>
            </a:xfrm>
            <a:custGeom>
              <a:avLst/>
              <a:gdLst/>
              <a:ahLst/>
              <a:cxnLst/>
              <a:rect l="l" t="t" r="r" b="b"/>
              <a:pathLst>
                <a:path w="2108" h="4916" extrusionOk="0">
                  <a:moveTo>
                    <a:pt x="1059" y="1"/>
                  </a:moveTo>
                  <a:cubicBezTo>
                    <a:pt x="469" y="1"/>
                    <a:pt x="1" y="469"/>
                    <a:pt x="1" y="1049"/>
                  </a:cubicBezTo>
                  <a:lnTo>
                    <a:pt x="1" y="3858"/>
                  </a:lnTo>
                  <a:cubicBezTo>
                    <a:pt x="1" y="4448"/>
                    <a:pt x="469" y="4916"/>
                    <a:pt x="1059" y="4916"/>
                  </a:cubicBezTo>
                  <a:cubicBezTo>
                    <a:pt x="1639" y="4916"/>
                    <a:pt x="2107" y="4448"/>
                    <a:pt x="2107" y="3858"/>
                  </a:cubicBezTo>
                  <a:lnTo>
                    <a:pt x="2107" y="1049"/>
                  </a:lnTo>
                  <a:cubicBezTo>
                    <a:pt x="2107" y="469"/>
                    <a:pt x="1639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2" name="Google Shape;1492;p43"/>
            <p:cNvSpPr/>
            <p:nvPr/>
          </p:nvSpPr>
          <p:spPr>
            <a:xfrm>
              <a:off x="4272475" y="1847025"/>
              <a:ext cx="23450" cy="29275"/>
            </a:xfrm>
            <a:custGeom>
              <a:avLst/>
              <a:gdLst/>
              <a:ahLst/>
              <a:cxnLst/>
              <a:rect l="l" t="t" r="r" b="b"/>
              <a:pathLst>
                <a:path w="938" h="1171" extrusionOk="0">
                  <a:moveTo>
                    <a:pt x="937" y="1171"/>
                  </a:moveTo>
                  <a:lnTo>
                    <a:pt x="937" y="1171"/>
                  </a:lnTo>
                  <a:lnTo>
                    <a:pt x="937" y="1171"/>
                  </a:ln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357" y="234"/>
                    <a:pt x="703" y="581"/>
                    <a:pt x="937" y="1049"/>
                  </a:cubicBezTo>
                  <a:lnTo>
                    <a:pt x="937" y="1171"/>
                  </a:lnTo>
                  <a:lnTo>
                    <a:pt x="937" y="1049"/>
                  </a:lnTo>
                  <a:cubicBezTo>
                    <a:pt x="703" y="581"/>
                    <a:pt x="357" y="234"/>
                    <a:pt x="1" y="0"/>
                  </a:cubicBezTo>
                  <a:close/>
                </a:path>
              </a:pathLst>
            </a:custGeom>
            <a:solidFill>
              <a:srgbClr val="EDD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3" name="Google Shape;1493;p43"/>
            <p:cNvSpPr/>
            <p:nvPr/>
          </p:nvSpPr>
          <p:spPr>
            <a:xfrm>
              <a:off x="4257975" y="1847025"/>
              <a:ext cx="43800" cy="125725"/>
            </a:xfrm>
            <a:custGeom>
              <a:avLst/>
              <a:gdLst/>
              <a:ahLst/>
              <a:cxnLst/>
              <a:rect l="l" t="t" r="r" b="b"/>
              <a:pathLst>
                <a:path w="1752" h="502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703" y="347"/>
                    <a:pt x="815" y="815"/>
                    <a:pt x="815" y="1405"/>
                  </a:cubicBezTo>
                  <a:cubicBezTo>
                    <a:pt x="815" y="2219"/>
                    <a:pt x="468" y="3156"/>
                    <a:pt x="0" y="3858"/>
                  </a:cubicBezTo>
                  <a:cubicBezTo>
                    <a:pt x="113" y="4092"/>
                    <a:pt x="113" y="4214"/>
                    <a:pt x="234" y="4448"/>
                  </a:cubicBezTo>
                  <a:cubicBezTo>
                    <a:pt x="234" y="4682"/>
                    <a:pt x="347" y="4794"/>
                    <a:pt x="468" y="5028"/>
                  </a:cubicBezTo>
                  <a:cubicBezTo>
                    <a:pt x="1171" y="4092"/>
                    <a:pt x="1751" y="3043"/>
                    <a:pt x="1751" y="1873"/>
                  </a:cubicBezTo>
                  <a:cubicBezTo>
                    <a:pt x="1751" y="1639"/>
                    <a:pt x="1639" y="1405"/>
                    <a:pt x="1517" y="1171"/>
                  </a:cubicBezTo>
                  <a:lnTo>
                    <a:pt x="1517" y="1049"/>
                  </a:lnTo>
                  <a:cubicBezTo>
                    <a:pt x="1283" y="581"/>
                    <a:pt x="937" y="234"/>
                    <a:pt x="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4" name="Google Shape;1494;p43"/>
            <p:cNvSpPr/>
            <p:nvPr/>
          </p:nvSpPr>
          <p:spPr>
            <a:xfrm>
              <a:off x="4041450" y="1943450"/>
              <a:ext cx="2850" cy="17575"/>
            </a:xfrm>
            <a:custGeom>
              <a:avLst/>
              <a:gdLst/>
              <a:ahLst/>
              <a:cxnLst/>
              <a:rect l="l" t="t" r="r" b="b"/>
              <a:pathLst>
                <a:path w="114" h="703" extrusionOk="0"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13" y="1"/>
                  </a:moveTo>
                  <a:cubicBezTo>
                    <a:pt x="113" y="235"/>
                    <a:pt x="1" y="357"/>
                    <a:pt x="1" y="591"/>
                  </a:cubicBezTo>
                  <a:lnTo>
                    <a:pt x="1" y="703"/>
                  </a:lnTo>
                  <a:lnTo>
                    <a:pt x="1" y="591"/>
                  </a:lnTo>
                  <a:cubicBezTo>
                    <a:pt x="1" y="357"/>
                    <a:pt x="113" y="235"/>
                    <a:pt x="113" y="1"/>
                  </a:cubicBezTo>
                  <a:close/>
                </a:path>
              </a:pathLst>
            </a:custGeom>
            <a:solidFill>
              <a:srgbClr val="D993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5" name="Google Shape;1495;p43"/>
            <p:cNvSpPr/>
            <p:nvPr/>
          </p:nvSpPr>
          <p:spPr>
            <a:xfrm>
              <a:off x="4000500" y="1847025"/>
              <a:ext cx="43800" cy="125725"/>
            </a:xfrm>
            <a:custGeom>
              <a:avLst/>
              <a:gdLst/>
              <a:ahLst/>
              <a:cxnLst/>
              <a:rect l="l" t="t" r="r" b="b"/>
              <a:pathLst>
                <a:path w="1752" h="5029" extrusionOk="0">
                  <a:moveTo>
                    <a:pt x="1171" y="0"/>
                  </a:moveTo>
                  <a:lnTo>
                    <a:pt x="1171" y="0"/>
                  </a:lnTo>
                  <a:cubicBezTo>
                    <a:pt x="815" y="234"/>
                    <a:pt x="468" y="581"/>
                    <a:pt x="234" y="1049"/>
                  </a:cubicBezTo>
                  <a:cubicBezTo>
                    <a:pt x="113" y="1283"/>
                    <a:pt x="0" y="1517"/>
                    <a:pt x="0" y="1873"/>
                  </a:cubicBezTo>
                  <a:cubicBezTo>
                    <a:pt x="113" y="3043"/>
                    <a:pt x="581" y="4092"/>
                    <a:pt x="1283" y="5028"/>
                  </a:cubicBezTo>
                  <a:cubicBezTo>
                    <a:pt x="1405" y="4794"/>
                    <a:pt x="1517" y="4682"/>
                    <a:pt x="1639" y="4560"/>
                  </a:cubicBezTo>
                  <a:lnTo>
                    <a:pt x="1639" y="4448"/>
                  </a:lnTo>
                  <a:cubicBezTo>
                    <a:pt x="1639" y="4214"/>
                    <a:pt x="1751" y="4092"/>
                    <a:pt x="1751" y="3858"/>
                  </a:cubicBezTo>
                  <a:cubicBezTo>
                    <a:pt x="1283" y="3156"/>
                    <a:pt x="1049" y="2341"/>
                    <a:pt x="1049" y="1405"/>
                  </a:cubicBezTo>
                  <a:cubicBezTo>
                    <a:pt x="1049" y="815"/>
                    <a:pt x="1049" y="347"/>
                    <a:pt x="1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6" name="Google Shape;1496;p43"/>
            <p:cNvSpPr/>
            <p:nvPr/>
          </p:nvSpPr>
          <p:spPr>
            <a:xfrm>
              <a:off x="4167150" y="1978575"/>
              <a:ext cx="52700" cy="44025"/>
            </a:xfrm>
            <a:custGeom>
              <a:avLst/>
              <a:gdLst/>
              <a:ahLst/>
              <a:cxnLst/>
              <a:rect l="l" t="t" r="r" b="b"/>
              <a:pathLst>
                <a:path w="2108" h="1761" extrusionOk="0">
                  <a:moveTo>
                    <a:pt x="2107" y="0"/>
                  </a:moveTo>
                  <a:cubicBezTo>
                    <a:pt x="1527" y="468"/>
                    <a:pt x="703" y="702"/>
                    <a:pt x="1" y="702"/>
                  </a:cubicBezTo>
                  <a:lnTo>
                    <a:pt x="1" y="1760"/>
                  </a:lnTo>
                  <a:cubicBezTo>
                    <a:pt x="703" y="1760"/>
                    <a:pt x="1527" y="1526"/>
                    <a:pt x="2107" y="1170"/>
                  </a:cubicBezTo>
                  <a:lnTo>
                    <a:pt x="21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7" name="Google Shape;1497;p43"/>
            <p:cNvSpPr/>
            <p:nvPr/>
          </p:nvSpPr>
          <p:spPr>
            <a:xfrm>
              <a:off x="4082425" y="1978575"/>
              <a:ext cx="55500" cy="44025"/>
            </a:xfrm>
            <a:custGeom>
              <a:avLst/>
              <a:gdLst/>
              <a:ahLst/>
              <a:cxnLst/>
              <a:rect l="l" t="t" r="r" b="b"/>
              <a:pathLst>
                <a:path w="2220" h="1761" extrusionOk="0">
                  <a:moveTo>
                    <a:pt x="0" y="0"/>
                  </a:moveTo>
                  <a:lnTo>
                    <a:pt x="0" y="1170"/>
                  </a:lnTo>
                  <a:cubicBezTo>
                    <a:pt x="702" y="1526"/>
                    <a:pt x="1405" y="1760"/>
                    <a:pt x="2219" y="1760"/>
                  </a:cubicBezTo>
                  <a:lnTo>
                    <a:pt x="2219" y="702"/>
                  </a:lnTo>
                  <a:cubicBezTo>
                    <a:pt x="1405" y="702"/>
                    <a:pt x="581" y="46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8" name="Google Shape;1498;p43"/>
            <p:cNvSpPr/>
            <p:nvPr/>
          </p:nvSpPr>
          <p:spPr>
            <a:xfrm>
              <a:off x="4026700" y="1765100"/>
              <a:ext cx="251650" cy="234100"/>
            </a:xfrm>
            <a:custGeom>
              <a:avLst/>
              <a:gdLst/>
              <a:ahLst/>
              <a:cxnLst/>
              <a:rect l="l" t="t" r="r" b="b"/>
              <a:pathLst>
                <a:path w="10066" h="9364" extrusionOk="0">
                  <a:moveTo>
                    <a:pt x="5038" y="0"/>
                  </a:moveTo>
                  <a:cubicBezTo>
                    <a:pt x="2229" y="0"/>
                    <a:pt x="1" y="2107"/>
                    <a:pt x="1" y="4682"/>
                  </a:cubicBezTo>
                  <a:cubicBezTo>
                    <a:pt x="1" y="7256"/>
                    <a:pt x="2229" y="9363"/>
                    <a:pt x="5038" y="9363"/>
                  </a:cubicBezTo>
                  <a:cubicBezTo>
                    <a:pt x="7725" y="9363"/>
                    <a:pt x="10066" y="7256"/>
                    <a:pt x="10066" y="4682"/>
                  </a:cubicBezTo>
                  <a:cubicBezTo>
                    <a:pt x="10066" y="2107"/>
                    <a:pt x="7725" y="0"/>
                    <a:pt x="5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9" name="Google Shape;1499;p43"/>
            <p:cNvSpPr/>
            <p:nvPr/>
          </p:nvSpPr>
          <p:spPr>
            <a:xfrm>
              <a:off x="4067675" y="1969900"/>
              <a:ext cx="8925" cy="5875"/>
            </a:xfrm>
            <a:custGeom>
              <a:avLst/>
              <a:gdLst/>
              <a:ahLst/>
              <a:cxnLst/>
              <a:rect l="l" t="t" r="r" b="b"/>
              <a:pathLst>
                <a:path w="357" h="235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1"/>
                    <a:pt x="234" y="113"/>
                    <a:pt x="356" y="235"/>
                  </a:cubicBezTo>
                  <a:cubicBezTo>
                    <a:pt x="234" y="113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F6EB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0" name="Google Shape;1500;p43"/>
            <p:cNvSpPr/>
            <p:nvPr/>
          </p:nvSpPr>
          <p:spPr>
            <a:xfrm>
              <a:off x="4044275" y="1943450"/>
              <a:ext cx="23425" cy="26475"/>
            </a:xfrm>
            <a:custGeom>
              <a:avLst/>
              <a:gdLst/>
              <a:ahLst/>
              <a:cxnLst/>
              <a:rect l="l" t="t" r="r" b="b"/>
              <a:pathLst>
                <a:path w="937" h="1059" extrusionOk="0">
                  <a:moveTo>
                    <a:pt x="0" y="1"/>
                  </a:moveTo>
                  <a:lnTo>
                    <a:pt x="0" y="1"/>
                  </a:lnTo>
                  <a:cubicBezTo>
                    <a:pt x="234" y="357"/>
                    <a:pt x="590" y="703"/>
                    <a:pt x="936" y="1059"/>
                  </a:cubicBezTo>
                  <a:lnTo>
                    <a:pt x="936" y="1059"/>
                  </a:lnTo>
                  <a:cubicBezTo>
                    <a:pt x="590" y="703"/>
                    <a:pt x="234" y="357"/>
                    <a:pt x="0" y="1"/>
                  </a:cubicBezTo>
                  <a:close/>
                </a:path>
              </a:pathLst>
            </a:custGeom>
            <a:solidFill>
              <a:srgbClr val="E09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1" name="Google Shape;1501;p43"/>
            <p:cNvSpPr/>
            <p:nvPr/>
          </p:nvSpPr>
          <p:spPr>
            <a:xfrm>
              <a:off x="4076575" y="1975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6EB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2" name="Google Shape;1502;p43"/>
            <p:cNvSpPr/>
            <p:nvPr/>
          </p:nvSpPr>
          <p:spPr>
            <a:xfrm>
              <a:off x="4026700" y="188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A94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3" name="Google Shape;1503;p43"/>
            <p:cNvSpPr/>
            <p:nvPr/>
          </p:nvSpPr>
          <p:spPr>
            <a:xfrm>
              <a:off x="4044275" y="1943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8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4" name="Google Shape;1504;p43"/>
            <p:cNvSpPr/>
            <p:nvPr/>
          </p:nvSpPr>
          <p:spPr>
            <a:xfrm>
              <a:off x="4026700" y="1882125"/>
              <a:ext cx="17600" cy="61350"/>
            </a:xfrm>
            <a:custGeom>
              <a:avLst/>
              <a:gdLst/>
              <a:ahLst/>
              <a:cxnLst/>
              <a:rect l="l" t="t" r="r" b="b"/>
              <a:pathLst>
                <a:path w="704" h="2454" extrusionOk="0">
                  <a:moveTo>
                    <a:pt x="1" y="1"/>
                  </a:moveTo>
                  <a:cubicBezTo>
                    <a:pt x="1" y="937"/>
                    <a:pt x="235" y="1752"/>
                    <a:pt x="703" y="2454"/>
                  </a:cubicBezTo>
                  <a:lnTo>
                    <a:pt x="703" y="2454"/>
                  </a:lnTo>
                  <a:cubicBezTo>
                    <a:pt x="235" y="1752"/>
                    <a:pt x="1" y="937"/>
                    <a:pt x="1" y="1"/>
                  </a:cubicBezTo>
                  <a:close/>
                </a:path>
              </a:pathLst>
            </a:custGeom>
            <a:solidFill>
              <a:srgbClr val="DA94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5" name="Google Shape;1505;p43"/>
            <p:cNvSpPr/>
            <p:nvPr/>
          </p:nvSpPr>
          <p:spPr>
            <a:xfrm>
              <a:off x="4026700" y="1832275"/>
              <a:ext cx="105375" cy="163875"/>
            </a:xfrm>
            <a:custGeom>
              <a:avLst/>
              <a:gdLst/>
              <a:ahLst/>
              <a:cxnLst/>
              <a:rect l="l" t="t" r="r" b="b"/>
              <a:pathLst>
                <a:path w="4215" h="6555" extrusionOk="0">
                  <a:moveTo>
                    <a:pt x="357" y="1"/>
                  </a:moveTo>
                  <a:cubicBezTo>
                    <a:pt x="123" y="590"/>
                    <a:pt x="1" y="1293"/>
                    <a:pt x="1" y="1995"/>
                  </a:cubicBezTo>
                  <a:cubicBezTo>
                    <a:pt x="1" y="2931"/>
                    <a:pt x="235" y="3746"/>
                    <a:pt x="703" y="4448"/>
                  </a:cubicBezTo>
                  <a:cubicBezTo>
                    <a:pt x="937" y="4804"/>
                    <a:pt x="1293" y="5150"/>
                    <a:pt x="1639" y="5506"/>
                  </a:cubicBezTo>
                  <a:cubicBezTo>
                    <a:pt x="1761" y="5506"/>
                    <a:pt x="1873" y="5618"/>
                    <a:pt x="1995" y="5740"/>
                  </a:cubicBezTo>
                  <a:cubicBezTo>
                    <a:pt x="2697" y="6208"/>
                    <a:pt x="3400" y="6442"/>
                    <a:pt x="4214" y="6554"/>
                  </a:cubicBezTo>
                  <a:cubicBezTo>
                    <a:pt x="1995" y="5038"/>
                    <a:pt x="2697" y="1995"/>
                    <a:pt x="3044" y="590"/>
                  </a:cubicBezTo>
                  <a:cubicBezTo>
                    <a:pt x="2108" y="469"/>
                    <a:pt x="1171" y="356"/>
                    <a:pt x="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6" name="Google Shape;1506;p43"/>
            <p:cNvSpPr/>
            <p:nvPr/>
          </p:nvSpPr>
          <p:spPr>
            <a:xfrm>
              <a:off x="3895175" y="1544500"/>
              <a:ext cx="201775" cy="168250"/>
            </a:xfrm>
            <a:custGeom>
              <a:avLst/>
              <a:gdLst/>
              <a:ahLst/>
              <a:cxnLst/>
              <a:rect l="l" t="t" r="r" b="b"/>
              <a:pathLst>
                <a:path w="8071" h="6730" extrusionOk="0">
                  <a:moveTo>
                    <a:pt x="2690" y="1"/>
                  </a:moveTo>
                  <a:cubicBezTo>
                    <a:pt x="1920" y="1"/>
                    <a:pt x="1194" y="161"/>
                    <a:pt x="581" y="398"/>
                  </a:cubicBezTo>
                  <a:cubicBezTo>
                    <a:pt x="234" y="510"/>
                    <a:pt x="0" y="979"/>
                    <a:pt x="0" y="1334"/>
                  </a:cubicBezTo>
                  <a:cubicBezTo>
                    <a:pt x="0" y="2973"/>
                    <a:pt x="702" y="4958"/>
                    <a:pt x="2921" y="6128"/>
                  </a:cubicBezTo>
                  <a:cubicBezTo>
                    <a:pt x="3727" y="6551"/>
                    <a:pt x="4409" y="6729"/>
                    <a:pt x="4984" y="6729"/>
                  </a:cubicBezTo>
                  <a:cubicBezTo>
                    <a:pt x="6001" y="6729"/>
                    <a:pt x="6686" y="6173"/>
                    <a:pt x="7134" y="5426"/>
                  </a:cubicBezTo>
                  <a:cubicBezTo>
                    <a:pt x="7837" y="4377"/>
                    <a:pt x="8071" y="2851"/>
                    <a:pt x="6198" y="1334"/>
                  </a:cubicBezTo>
                  <a:cubicBezTo>
                    <a:pt x="5079" y="355"/>
                    <a:pt x="3835" y="1"/>
                    <a:pt x="26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7" name="Google Shape;1507;p43"/>
            <p:cNvSpPr/>
            <p:nvPr/>
          </p:nvSpPr>
          <p:spPr>
            <a:xfrm>
              <a:off x="3895175" y="1582325"/>
              <a:ext cx="169725" cy="130700"/>
            </a:xfrm>
            <a:custGeom>
              <a:avLst/>
              <a:gdLst/>
              <a:ahLst/>
              <a:cxnLst/>
              <a:rect l="l" t="t" r="r" b="b"/>
              <a:pathLst>
                <a:path w="6789" h="5228" extrusionOk="0">
                  <a:moveTo>
                    <a:pt x="871" y="0"/>
                  </a:moveTo>
                  <a:cubicBezTo>
                    <a:pt x="561" y="0"/>
                    <a:pt x="269" y="22"/>
                    <a:pt x="0" y="55"/>
                  </a:cubicBezTo>
                  <a:cubicBezTo>
                    <a:pt x="112" y="1694"/>
                    <a:pt x="815" y="3566"/>
                    <a:pt x="2921" y="4615"/>
                  </a:cubicBezTo>
                  <a:cubicBezTo>
                    <a:pt x="3692" y="5050"/>
                    <a:pt x="4364" y="5227"/>
                    <a:pt x="4938" y="5227"/>
                  </a:cubicBezTo>
                  <a:cubicBezTo>
                    <a:pt x="5757" y="5227"/>
                    <a:pt x="6375" y="4866"/>
                    <a:pt x="6788" y="4381"/>
                  </a:cubicBezTo>
                  <a:cubicBezTo>
                    <a:pt x="5184" y="772"/>
                    <a:pt x="2721" y="0"/>
                    <a:pt x="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8" name="Google Shape;1508;p43"/>
            <p:cNvSpPr/>
            <p:nvPr/>
          </p:nvSpPr>
          <p:spPr>
            <a:xfrm>
              <a:off x="4205300" y="1544500"/>
              <a:ext cx="201800" cy="168250"/>
            </a:xfrm>
            <a:custGeom>
              <a:avLst/>
              <a:gdLst/>
              <a:ahLst/>
              <a:cxnLst/>
              <a:rect l="l" t="t" r="r" b="b"/>
              <a:pathLst>
                <a:path w="8072" h="6730" extrusionOk="0">
                  <a:moveTo>
                    <a:pt x="5414" y="1"/>
                  </a:moveTo>
                  <a:cubicBezTo>
                    <a:pt x="4290" y="1"/>
                    <a:pt x="3060" y="355"/>
                    <a:pt x="1873" y="1334"/>
                  </a:cubicBezTo>
                  <a:cubicBezTo>
                    <a:pt x="1" y="2851"/>
                    <a:pt x="235" y="4377"/>
                    <a:pt x="937" y="5426"/>
                  </a:cubicBezTo>
                  <a:cubicBezTo>
                    <a:pt x="1385" y="6173"/>
                    <a:pt x="2070" y="6729"/>
                    <a:pt x="3087" y="6729"/>
                  </a:cubicBezTo>
                  <a:cubicBezTo>
                    <a:pt x="3663" y="6729"/>
                    <a:pt x="4345" y="6551"/>
                    <a:pt x="5150" y="6128"/>
                  </a:cubicBezTo>
                  <a:cubicBezTo>
                    <a:pt x="7369" y="4958"/>
                    <a:pt x="8071" y="2973"/>
                    <a:pt x="8071" y="1334"/>
                  </a:cubicBezTo>
                  <a:cubicBezTo>
                    <a:pt x="8071" y="979"/>
                    <a:pt x="7837" y="510"/>
                    <a:pt x="7491" y="398"/>
                  </a:cubicBezTo>
                  <a:cubicBezTo>
                    <a:pt x="6877" y="161"/>
                    <a:pt x="6170" y="1"/>
                    <a:pt x="5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9" name="Google Shape;1509;p43"/>
            <p:cNvSpPr/>
            <p:nvPr/>
          </p:nvSpPr>
          <p:spPr>
            <a:xfrm>
              <a:off x="4237375" y="1582325"/>
              <a:ext cx="169725" cy="130700"/>
            </a:xfrm>
            <a:custGeom>
              <a:avLst/>
              <a:gdLst/>
              <a:ahLst/>
              <a:cxnLst/>
              <a:rect l="l" t="t" r="r" b="b"/>
              <a:pathLst>
                <a:path w="6789" h="5228" extrusionOk="0">
                  <a:moveTo>
                    <a:pt x="5956" y="0"/>
                  </a:moveTo>
                  <a:cubicBezTo>
                    <a:pt x="4156" y="0"/>
                    <a:pt x="1604" y="772"/>
                    <a:pt x="0" y="4381"/>
                  </a:cubicBezTo>
                  <a:cubicBezTo>
                    <a:pt x="414" y="4866"/>
                    <a:pt x="1031" y="5227"/>
                    <a:pt x="1851" y="5227"/>
                  </a:cubicBezTo>
                  <a:cubicBezTo>
                    <a:pt x="2424" y="5227"/>
                    <a:pt x="3096" y="5050"/>
                    <a:pt x="3867" y="4615"/>
                  </a:cubicBezTo>
                  <a:cubicBezTo>
                    <a:pt x="5974" y="3566"/>
                    <a:pt x="6788" y="1694"/>
                    <a:pt x="6788" y="55"/>
                  </a:cubicBezTo>
                  <a:cubicBezTo>
                    <a:pt x="6537" y="22"/>
                    <a:pt x="6257" y="0"/>
                    <a:pt x="5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0" name="Google Shape;1510;p43"/>
            <p:cNvSpPr/>
            <p:nvPr/>
          </p:nvSpPr>
          <p:spPr>
            <a:xfrm>
              <a:off x="3936125" y="1531025"/>
              <a:ext cx="430000" cy="318825"/>
            </a:xfrm>
            <a:custGeom>
              <a:avLst/>
              <a:gdLst/>
              <a:ahLst/>
              <a:cxnLst/>
              <a:rect l="l" t="t" r="r" b="b"/>
              <a:pathLst>
                <a:path w="17200" h="12753" extrusionOk="0">
                  <a:moveTo>
                    <a:pt x="8661" y="1"/>
                  </a:moveTo>
                  <a:cubicBezTo>
                    <a:pt x="3858" y="1"/>
                    <a:pt x="1" y="3156"/>
                    <a:pt x="1" y="7135"/>
                  </a:cubicBezTo>
                  <a:cubicBezTo>
                    <a:pt x="1" y="7725"/>
                    <a:pt x="113" y="8305"/>
                    <a:pt x="347" y="8895"/>
                  </a:cubicBezTo>
                  <a:cubicBezTo>
                    <a:pt x="469" y="9129"/>
                    <a:pt x="469" y="9476"/>
                    <a:pt x="581" y="9710"/>
                  </a:cubicBezTo>
                  <a:cubicBezTo>
                    <a:pt x="703" y="10300"/>
                    <a:pt x="815" y="10768"/>
                    <a:pt x="937" y="11236"/>
                  </a:cubicBezTo>
                  <a:cubicBezTo>
                    <a:pt x="993" y="11292"/>
                    <a:pt x="1080" y="11320"/>
                    <a:pt x="1152" y="11320"/>
                  </a:cubicBezTo>
                  <a:cubicBezTo>
                    <a:pt x="1225" y="11320"/>
                    <a:pt x="1283" y="11292"/>
                    <a:pt x="1283" y="11236"/>
                  </a:cubicBezTo>
                  <a:cubicBezTo>
                    <a:pt x="1405" y="11114"/>
                    <a:pt x="1405" y="11002"/>
                    <a:pt x="1517" y="10880"/>
                  </a:cubicBezTo>
                  <a:cubicBezTo>
                    <a:pt x="1517" y="10768"/>
                    <a:pt x="1639" y="10768"/>
                    <a:pt x="1751" y="10768"/>
                  </a:cubicBezTo>
                  <a:cubicBezTo>
                    <a:pt x="3278" y="12172"/>
                    <a:pt x="5731" y="12753"/>
                    <a:pt x="8661" y="12753"/>
                  </a:cubicBezTo>
                  <a:cubicBezTo>
                    <a:pt x="11114" y="12753"/>
                    <a:pt x="13342" y="12285"/>
                    <a:pt x="14981" y="11236"/>
                  </a:cubicBezTo>
                  <a:cubicBezTo>
                    <a:pt x="15028" y="11185"/>
                    <a:pt x="15096" y="11155"/>
                    <a:pt x="15177" y="11155"/>
                  </a:cubicBezTo>
                  <a:cubicBezTo>
                    <a:pt x="15289" y="11155"/>
                    <a:pt x="15425" y="11212"/>
                    <a:pt x="15561" y="11348"/>
                  </a:cubicBezTo>
                  <a:cubicBezTo>
                    <a:pt x="15683" y="11582"/>
                    <a:pt x="15795" y="11704"/>
                    <a:pt x="15917" y="11816"/>
                  </a:cubicBezTo>
                  <a:cubicBezTo>
                    <a:pt x="15917" y="11877"/>
                    <a:pt x="15976" y="11908"/>
                    <a:pt x="16034" y="11908"/>
                  </a:cubicBezTo>
                  <a:cubicBezTo>
                    <a:pt x="16093" y="11908"/>
                    <a:pt x="16151" y="11877"/>
                    <a:pt x="16151" y="11816"/>
                  </a:cubicBezTo>
                  <a:cubicBezTo>
                    <a:pt x="16264" y="11114"/>
                    <a:pt x="16498" y="10178"/>
                    <a:pt x="16732" y="9476"/>
                  </a:cubicBezTo>
                  <a:cubicBezTo>
                    <a:pt x="16853" y="9242"/>
                    <a:pt x="16853" y="9008"/>
                    <a:pt x="16966" y="8774"/>
                  </a:cubicBezTo>
                  <a:cubicBezTo>
                    <a:pt x="17088" y="8305"/>
                    <a:pt x="17200" y="7725"/>
                    <a:pt x="17200" y="7135"/>
                  </a:cubicBezTo>
                  <a:cubicBezTo>
                    <a:pt x="17200" y="3156"/>
                    <a:pt x="13342" y="1"/>
                    <a:pt x="8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1" name="Google Shape;1511;p43"/>
            <p:cNvSpPr/>
            <p:nvPr/>
          </p:nvSpPr>
          <p:spPr>
            <a:xfrm>
              <a:off x="3936125" y="1560300"/>
              <a:ext cx="166675" cy="286750"/>
            </a:xfrm>
            <a:custGeom>
              <a:avLst/>
              <a:gdLst/>
              <a:ahLst/>
              <a:cxnLst/>
              <a:rect l="l" t="t" r="r" b="b"/>
              <a:pathLst>
                <a:path w="6667" h="11470" extrusionOk="0">
                  <a:moveTo>
                    <a:pt x="3980" y="0"/>
                  </a:moveTo>
                  <a:lnTo>
                    <a:pt x="3980" y="0"/>
                  </a:lnTo>
                  <a:cubicBezTo>
                    <a:pt x="1751" y="1170"/>
                    <a:pt x="235" y="3155"/>
                    <a:pt x="1" y="5496"/>
                  </a:cubicBezTo>
                  <a:lnTo>
                    <a:pt x="1" y="5618"/>
                  </a:lnTo>
                  <a:lnTo>
                    <a:pt x="1" y="5730"/>
                  </a:lnTo>
                  <a:lnTo>
                    <a:pt x="1" y="5852"/>
                  </a:lnTo>
                  <a:lnTo>
                    <a:pt x="1" y="5964"/>
                  </a:lnTo>
                  <a:cubicBezTo>
                    <a:pt x="1" y="6554"/>
                    <a:pt x="113" y="7134"/>
                    <a:pt x="347" y="7724"/>
                  </a:cubicBezTo>
                  <a:cubicBezTo>
                    <a:pt x="469" y="7958"/>
                    <a:pt x="469" y="8305"/>
                    <a:pt x="581" y="8539"/>
                  </a:cubicBezTo>
                  <a:cubicBezTo>
                    <a:pt x="581" y="8661"/>
                    <a:pt x="703" y="8773"/>
                    <a:pt x="703" y="8895"/>
                  </a:cubicBezTo>
                  <a:cubicBezTo>
                    <a:pt x="815" y="9363"/>
                    <a:pt x="815" y="9709"/>
                    <a:pt x="937" y="10065"/>
                  </a:cubicBezTo>
                  <a:cubicBezTo>
                    <a:pt x="1049" y="10177"/>
                    <a:pt x="1049" y="10177"/>
                    <a:pt x="1171" y="10177"/>
                  </a:cubicBezTo>
                  <a:cubicBezTo>
                    <a:pt x="1171" y="10177"/>
                    <a:pt x="1283" y="10177"/>
                    <a:pt x="1283" y="10065"/>
                  </a:cubicBezTo>
                  <a:cubicBezTo>
                    <a:pt x="1405" y="9943"/>
                    <a:pt x="1405" y="9831"/>
                    <a:pt x="1517" y="9709"/>
                  </a:cubicBezTo>
                  <a:cubicBezTo>
                    <a:pt x="1517" y="9597"/>
                    <a:pt x="1517" y="9597"/>
                    <a:pt x="1639" y="9597"/>
                  </a:cubicBezTo>
                  <a:lnTo>
                    <a:pt x="1751" y="9597"/>
                  </a:lnTo>
                  <a:cubicBezTo>
                    <a:pt x="2922" y="10645"/>
                    <a:pt x="4682" y="11235"/>
                    <a:pt x="6667" y="11469"/>
                  </a:cubicBezTo>
                  <a:cubicBezTo>
                    <a:pt x="1171" y="8192"/>
                    <a:pt x="1873" y="3858"/>
                    <a:pt x="39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2" name="Google Shape;1512;p43"/>
            <p:cNvSpPr/>
            <p:nvPr/>
          </p:nvSpPr>
          <p:spPr>
            <a:xfrm>
              <a:off x="3833600" y="1410950"/>
              <a:ext cx="620300" cy="676025"/>
            </a:xfrm>
            <a:custGeom>
              <a:avLst/>
              <a:gdLst/>
              <a:ahLst/>
              <a:cxnLst/>
              <a:rect l="l" t="t" r="r" b="b"/>
              <a:pathLst>
                <a:path w="24812" h="27041" extrusionOk="0">
                  <a:moveTo>
                    <a:pt x="22359" y="1"/>
                  </a:moveTo>
                  <a:cubicBezTo>
                    <a:pt x="22125" y="1"/>
                    <a:pt x="21891" y="235"/>
                    <a:pt x="21891" y="469"/>
                  </a:cubicBezTo>
                  <a:lnTo>
                    <a:pt x="21891" y="1527"/>
                  </a:lnTo>
                  <a:cubicBezTo>
                    <a:pt x="21891" y="1761"/>
                    <a:pt x="22125" y="1873"/>
                    <a:pt x="22359" y="1873"/>
                  </a:cubicBezTo>
                  <a:cubicBezTo>
                    <a:pt x="22593" y="1873"/>
                    <a:pt x="22705" y="1761"/>
                    <a:pt x="22705" y="1527"/>
                  </a:cubicBezTo>
                  <a:lnTo>
                    <a:pt x="22705" y="469"/>
                  </a:lnTo>
                  <a:cubicBezTo>
                    <a:pt x="22705" y="235"/>
                    <a:pt x="22593" y="1"/>
                    <a:pt x="22359" y="1"/>
                  </a:cubicBezTo>
                  <a:close/>
                  <a:moveTo>
                    <a:pt x="8427" y="1"/>
                  </a:moveTo>
                  <a:cubicBezTo>
                    <a:pt x="8193" y="1"/>
                    <a:pt x="7959" y="235"/>
                    <a:pt x="7959" y="469"/>
                  </a:cubicBezTo>
                  <a:lnTo>
                    <a:pt x="7959" y="2463"/>
                  </a:lnTo>
                  <a:cubicBezTo>
                    <a:pt x="7959" y="2697"/>
                    <a:pt x="8193" y="2931"/>
                    <a:pt x="8427" y="2931"/>
                  </a:cubicBezTo>
                  <a:cubicBezTo>
                    <a:pt x="8549" y="2931"/>
                    <a:pt x="8783" y="2697"/>
                    <a:pt x="8783" y="2463"/>
                  </a:cubicBezTo>
                  <a:lnTo>
                    <a:pt x="8783" y="469"/>
                  </a:lnTo>
                  <a:cubicBezTo>
                    <a:pt x="8783" y="235"/>
                    <a:pt x="8549" y="1"/>
                    <a:pt x="8427" y="1"/>
                  </a:cubicBezTo>
                  <a:close/>
                  <a:moveTo>
                    <a:pt x="17088" y="825"/>
                  </a:moveTo>
                  <a:cubicBezTo>
                    <a:pt x="16854" y="825"/>
                    <a:pt x="16741" y="1059"/>
                    <a:pt x="16741" y="1293"/>
                  </a:cubicBezTo>
                  <a:lnTo>
                    <a:pt x="16741" y="3044"/>
                  </a:lnTo>
                  <a:cubicBezTo>
                    <a:pt x="16741" y="3278"/>
                    <a:pt x="16854" y="3399"/>
                    <a:pt x="17088" y="3399"/>
                  </a:cubicBezTo>
                  <a:cubicBezTo>
                    <a:pt x="17322" y="3399"/>
                    <a:pt x="17556" y="3278"/>
                    <a:pt x="17556" y="3044"/>
                  </a:cubicBezTo>
                  <a:lnTo>
                    <a:pt x="17556" y="1293"/>
                  </a:lnTo>
                  <a:cubicBezTo>
                    <a:pt x="17556" y="1059"/>
                    <a:pt x="17322" y="825"/>
                    <a:pt x="17088" y="825"/>
                  </a:cubicBezTo>
                  <a:close/>
                  <a:moveTo>
                    <a:pt x="12294" y="1527"/>
                  </a:moveTo>
                  <a:cubicBezTo>
                    <a:pt x="12060" y="1527"/>
                    <a:pt x="11938" y="1761"/>
                    <a:pt x="11938" y="1995"/>
                  </a:cubicBezTo>
                  <a:lnTo>
                    <a:pt x="11938" y="3399"/>
                  </a:lnTo>
                  <a:cubicBezTo>
                    <a:pt x="11938" y="3633"/>
                    <a:pt x="12060" y="3867"/>
                    <a:pt x="12294" y="3867"/>
                  </a:cubicBezTo>
                  <a:cubicBezTo>
                    <a:pt x="12528" y="3867"/>
                    <a:pt x="12762" y="3633"/>
                    <a:pt x="12762" y="3399"/>
                  </a:cubicBezTo>
                  <a:lnTo>
                    <a:pt x="12762" y="1995"/>
                  </a:lnTo>
                  <a:cubicBezTo>
                    <a:pt x="12762" y="1761"/>
                    <a:pt x="12528" y="1527"/>
                    <a:pt x="12294" y="1527"/>
                  </a:cubicBezTo>
                  <a:close/>
                  <a:moveTo>
                    <a:pt x="2697" y="1995"/>
                  </a:moveTo>
                  <a:cubicBezTo>
                    <a:pt x="2463" y="1995"/>
                    <a:pt x="2341" y="2107"/>
                    <a:pt x="2341" y="2341"/>
                  </a:cubicBezTo>
                  <a:lnTo>
                    <a:pt x="2341" y="4102"/>
                  </a:lnTo>
                  <a:cubicBezTo>
                    <a:pt x="2341" y="4336"/>
                    <a:pt x="2463" y="4448"/>
                    <a:pt x="2697" y="4448"/>
                  </a:cubicBezTo>
                  <a:cubicBezTo>
                    <a:pt x="2931" y="4448"/>
                    <a:pt x="3165" y="4336"/>
                    <a:pt x="3165" y="4102"/>
                  </a:cubicBezTo>
                  <a:lnTo>
                    <a:pt x="3165" y="2341"/>
                  </a:lnTo>
                  <a:cubicBezTo>
                    <a:pt x="3165" y="2107"/>
                    <a:pt x="2931" y="1995"/>
                    <a:pt x="2697" y="1995"/>
                  </a:cubicBezTo>
                  <a:close/>
                  <a:moveTo>
                    <a:pt x="24344" y="2575"/>
                  </a:moveTo>
                  <a:cubicBezTo>
                    <a:pt x="24231" y="2575"/>
                    <a:pt x="23997" y="2697"/>
                    <a:pt x="23997" y="2931"/>
                  </a:cubicBezTo>
                  <a:lnTo>
                    <a:pt x="23997" y="4214"/>
                  </a:lnTo>
                  <a:cubicBezTo>
                    <a:pt x="23997" y="4448"/>
                    <a:pt x="24231" y="4682"/>
                    <a:pt x="24344" y="4682"/>
                  </a:cubicBezTo>
                  <a:cubicBezTo>
                    <a:pt x="24578" y="4682"/>
                    <a:pt x="24812" y="4448"/>
                    <a:pt x="24812" y="4214"/>
                  </a:cubicBezTo>
                  <a:lnTo>
                    <a:pt x="24812" y="2931"/>
                  </a:lnTo>
                  <a:cubicBezTo>
                    <a:pt x="24812" y="2697"/>
                    <a:pt x="24578" y="2575"/>
                    <a:pt x="24344" y="2575"/>
                  </a:cubicBezTo>
                  <a:close/>
                  <a:moveTo>
                    <a:pt x="5199" y="5716"/>
                  </a:moveTo>
                  <a:cubicBezTo>
                    <a:pt x="5756" y="5716"/>
                    <a:pt x="6380" y="5811"/>
                    <a:pt x="7023" y="6086"/>
                  </a:cubicBezTo>
                  <a:cubicBezTo>
                    <a:pt x="6789" y="6208"/>
                    <a:pt x="6555" y="6442"/>
                    <a:pt x="6442" y="6555"/>
                  </a:cubicBezTo>
                  <a:cubicBezTo>
                    <a:pt x="6208" y="6789"/>
                    <a:pt x="6086" y="6910"/>
                    <a:pt x="5852" y="7023"/>
                  </a:cubicBezTo>
                  <a:cubicBezTo>
                    <a:pt x="4804" y="6555"/>
                    <a:pt x="3746" y="6442"/>
                    <a:pt x="2931" y="6442"/>
                  </a:cubicBezTo>
                  <a:cubicBezTo>
                    <a:pt x="2931" y="6321"/>
                    <a:pt x="3044" y="6208"/>
                    <a:pt x="3278" y="6086"/>
                  </a:cubicBezTo>
                  <a:cubicBezTo>
                    <a:pt x="3636" y="5944"/>
                    <a:pt x="4337" y="5716"/>
                    <a:pt x="5199" y="5716"/>
                  </a:cubicBezTo>
                  <a:close/>
                  <a:moveTo>
                    <a:pt x="20210" y="5716"/>
                  </a:moveTo>
                  <a:cubicBezTo>
                    <a:pt x="21083" y="5716"/>
                    <a:pt x="21810" y="5944"/>
                    <a:pt x="22237" y="6086"/>
                  </a:cubicBezTo>
                  <a:lnTo>
                    <a:pt x="22593" y="6442"/>
                  </a:lnTo>
                  <a:cubicBezTo>
                    <a:pt x="21657" y="6442"/>
                    <a:pt x="20599" y="6555"/>
                    <a:pt x="19550" y="7023"/>
                  </a:cubicBezTo>
                  <a:cubicBezTo>
                    <a:pt x="19428" y="6910"/>
                    <a:pt x="19194" y="6789"/>
                    <a:pt x="19082" y="6555"/>
                  </a:cubicBezTo>
                  <a:cubicBezTo>
                    <a:pt x="18848" y="6442"/>
                    <a:pt x="18614" y="6208"/>
                    <a:pt x="18380" y="6086"/>
                  </a:cubicBezTo>
                  <a:cubicBezTo>
                    <a:pt x="19023" y="5811"/>
                    <a:pt x="19647" y="5716"/>
                    <a:pt x="20210" y="5716"/>
                  </a:cubicBezTo>
                  <a:close/>
                  <a:moveTo>
                    <a:pt x="2931" y="7257"/>
                  </a:moveTo>
                  <a:cubicBezTo>
                    <a:pt x="3512" y="7257"/>
                    <a:pt x="4448" y="7257"/>
                    <a:pt x="5384" y="7613"/>
                  </a:cubicBezTo>
                  <a:cubicBezTo>
                    <a:pt x="4682" y="8315"/>
                    <a:pt x="4336" y="9129"/>
                    <a:pt x="4102" y="9953"/>
                  </a:cubicBezTo>
                  <a:cubicBezTo>
                    <a:pt x="3399" y="9251"/>
                    <a:pt x="3044" y="8315"/>
                    <a:pt x="2931" y="7257"/>
                  </a:cubicBezTo>
                  <a:close/>
                  <a:moveTo>
                    <a:pt x="22593" y="7257"/>
                  </a:moveTo>
                  <a:cubicBezTo>
                    <a:pt x="22471" y="8315"/>
                    <a:pt x="22003" y="9251"/>
                    <a:pt x="21423" y="9953"/>
                  </a:cubicBezTo>
                  <a:cubicBezTo>
                    <a:pt x="21067" y="9129"/>
                    <a:pt x="20720" y="8315"/>
                    <a:pt x="20131" y="7613"/>
                  </a:cubicBezTo>
                  <a:cubicBezTo>
                    <a:pt x="20954" y="7257"/>
                    <a:pt x="21891" y="7257"/>
                    <a:pt x="22593" y="7257"/>
                  </a:cubicBezTo>
                  <a:close/>
                  <a:moveTo>
                    <a:pt x="8770" y="9669"/>
                  </a:moveTo>
                  <a:cubicBezTo>
                    <a:pt x="8655" y="9669"/>
                    <a:pt x="8513" y="9752"/>
                    <a:pt x="8427" y="9832"/>
                  </a:cubicBezTo>
                  <a:cubicBezTo>
                    <a:pt x="8315" y="10066"/>
                    <a:pt x="8315" y="10300"/>
                    <a:pt x="8549" y="10421"/>
                  </a:cubicBezTo>
                  <a:cubicBezTo>
                    <a:pt x="8661" y="10421"/>
                    <a:pt x="8895" y="10534"/>
                    <a:pt x="9017" y="10655"/>
                  </a:cubicBezTo>
                  <a:lnTo>
                    <a:pt x="9017" y="10768"/>
                  </a:lnTo>
                  <a:lnTo>
                    <a:pt x="9017" y="11358"/>
                  </a:lnTo>
                  <a:cubicBezTo>
                    <a:pt x="9017" y="11592"/>
                    <a:pt x="9129" y="11704"/>
                    <a:pt x="9363" y="11704"/>
                  </a:cubicBezTo>
                  <a:cubicBezTo>
                    <a:pt x="9597" y="11704"/>
                    <a:pt x="9832" y="11592"/>
                    <a:pt x="9832" y="11358"/>
                  </a:cubicBezTo>
                  <a:lnTo>
                    <a:pt x="9832" y="10768"/>
                  </a:lnTo>
                  <a:cubicBezTo>
                    <a:pt x="9953" y="10768"/>
                    <a:pt x="10066" y="10655"/>
                    <a:pt x="10187" y="10655"/>
                  </a:cubicBezTo>
                  <a:cubicBezTo>
                    <a:pt x="10421" y="10655"/>
                    <a:pt x="10534" y="10421"/>
                    <a:pt x="10534" y="10187"/>
                  </a:cubicBezTo>
                  <a:cubicBezTo>
                    <a:pt x="10443" y="10089"/>
                    <a:pt x="10275" y="9919"/>
                    <a:pt x="10149" y="9919"/>
                  </a:cubicBezTo>
                  <a:cubicBezTo>
                    <a:pt x="10118" y="9919"/>
                    <a:pt x="10090" y="9929"/>
                    <a:pt x="10066" y="9953"/>
                  </a:cubicBezTo>
                  <a:lnTo>
                    <a:pt x="9485" y="9953"/>
                  </a:lnTo>
                  <a:cubicBezTo>
                    <a:pt x="9251" y="9832"/>
                    <a:pt x="9017" y="9719"/>
                    <a:pt x="8895" y="9719"/>
                  </a:cubicBezTo>
                  <a:cubicBezTo>
                    <a:pt x="8862" y="9683"/>
                    <a:pt x="8818" y="9669"/>
                    <a:pt x="8770" y="9669"/>
                  </a:cubicBezTo>
                  <a:close/>
                  <a:moveTo>
                    <a:pt x="16655" y="9669"/>
                  </a:moveTo>
                  <a:cubicBezTo>
                    <a:pt x="16595" y="9669"/>
                    <a:pt x="16540" y="9683"/>
                    <a:pt x="16507" y="9719"/>
                  </a:cubicBezTo>
                  <a:cubicBezTo>
                    <a:pt x="16385" y="9719"/>
                    <a:pt x="16151" y="9832"/>
                    <a:pt x="15917" y="9953"/>
                  </a:cubicBezTo>
                  <a:lnTo>
                    <a:pt x="15449" y="9953"/>
                  </a:lnTo>
                  <a:cubicBezTo>
                    <a:pt x="15403" y="9929"/>
                    <a:pt x="15357" y="9919"/>
                    <a:pt x="15313" y="9919"/>
                  </a:cubicBezTo>
                  <a:cubicBezTo>
                    <a:pt x="15132" y="9919"/>
                    <a:pt x="14981" y="10089"/>
                    <a:pt x="14981" y="10187"/>
                  </a:cubicBezTo>
                  <a:cubicBezTo>
                    <a:pt x="14869" y="10421"/>
                    <a:pt x="15103" y="10655"/>
                    <a:pt x="15215" y="10655"/>
                  </a:cubicBezTo>
                  <a:cubicBezTo>
                    <a:pt x="15337" y="10655"/>
                    <a:pt x="15449" y="10768"/>
                    <a:pt x="15571" y="10768"/>
                  </a:cubicBezTo>
                  <a:lnTo>
                    <a:pt x="15683" y="10768"/>
                  </a:lnTo>
                  <a:lnTo>
                    <a:pt x="15683" y="11358"/>
                  </a:lnTo>
                  <a:cubicBezTo>
                    <a:pt x="15683" y="11592"/>
                    <a:pt x="15805" y="11704"/>
                    <a:pt x="16039" y="11704"/>
                  </a:cubicBezTo>
                  <a:cubicBezTo>
                    <a:pt x="16273" y="11704"/>
                    <a:pt x="16385" y="11592"/>
                    <a:pt x="16385" y="11358"/>
                  </a:cubicBezTo>
                  <a:lnTo>
                    <a:pt x="16385" y="10768"/>
                  </a:lnTo>
                  <a:lnTo>
                    <a:pt x="16385" y="10655"/>
                  </a:lnTo>
                  <a:cubicBezTo>
                    <a:pt x="16620" y="10534"/>
                    <a:pt x="16741" y="10421"/>
                    <a:pt x="16854" y="10421"/>
                  </a:cubicBezTo>
                  <a:cubicBezTo>
                    <a:pt x="17088" y="10300"/>
                    <a:pt x="17088" y="10066"/>
                    <a:pt x="16975" y="9832"/>
                  </a:cubicBezTo>
                  <a:cubicBezTo>
                    <a:pt x="16975" y="9752"/>
                    <a:pt x="16799" y="9669"/>
                    <a:pt x="16655" y="9669"/>
                  </a:cubicBezTo>
                  <a:close/>
                  <a:moveTo>
                    <a:pt x="7667" y="11892"/>
                  </a:moveTo>
                  <a:cubicBezTo>
                    <a:pt x="7165" y="11892"/>
                    <a:pt x="6540" y="11973"/>
                    <a:pt x="6208" y="12060"/>
                  </a:cubicBezTo>
                  <a:cubicBezTo>
                    <a:pt x="5974" y="12060"/>
                    <a:pt x="5852" y="12294"/>
                    <a:pt x="5974" y="12528"/>
                  </a:cubicBezTo>
                  <a:cubicBezTo>
                    <a:pt x="5974" y="12762"/>
                    <a:pt x="6086" y="12874"/>
                    <a:pt x="6321" y="12874"/>
                  </a:cubicBezTo>
                  <a:lnTo>
                    <a:pt x="6442" y="12874"/>
                  </a:lnTo>
                  <a:cubicBezTo>
                    <a:pt x="6686" y="12795"/>
                    <a:pt x="7223" y="12711"/>
                    <a:pt x="7644" y="12711"/>
                  </a:cubicBezTo>
                  <a:cubicBezTo>
                    <a:pt x="7820" y="12711"/>
                    <a:pt x="7976" y="12726"/>
                    <a:pt x="8081" y="12762"/>
                  </a:cubicBezTo>
                  <a:cubicBezTo>
                    <a:pt x="8315" y="12762"/>
                    <a:pt x="8427" y="12640"/>
                    <a:pt x="8549" y="12406"/>
                  </a:cubicBezTo>
                  <a:cubicBezTo>
                    <a:pt x="8549" y="12172"/>
                    <a:pt x="8427" y="11938"/>
                    <a:pt x="8193" y="11938"/>
                  </a:cubicBezTo>
                  <a:cubicBezTo>
                    <a:pt x="8057" y="11905"/>
                    <a:pt x="7872" y="11892"/>
                    <a:pt x="7667" y="11892"/>
                  </a:cubicBezTo>
                  <a:close/>
                  <a:moveTo>
                    <a:pt x="17807" y="11892"/>
                  </a:moveTo>
                  <a:cubicBezTo>
                    <a:pt x="17587" y="11892"/>
                    <a:pt x="17378" y="11905"/>
                    <a:pt x="17209" y="11938"/>
                  </a:cubicBezTo>
                  <a:cubicBezTo>
                    <a:pt x="17088" y="11938"/>
                    <a:pt x="16854" y="12172"/>
                    <a:pt x="16975" y="12406"/>
                  </a:cubicBezTo>
                  <a:cubicBezTo>
                    <a:pt x="16975" y="12640"/>
                    <a:pt x="17088" y="12762"/>
                    <a:pt x="17322" y="12762"/>
                  </a:cubicBezTo>
                  <a:cubicBezTo>
                    <a:pt x="17460" y="12726"/>
                    <a:pt x="17639" y="12711"/>
                    <a:pt x="17832" y="12711"/>
                  </a:cubicBezTo>
                  <a:cubicBezTo>
                    <a:pt x="18292" y="12711"/>
                    <a:pt x="18831" y="12795"/>
                    <a:pt x="19082" y="12874"/>
                  </a:cubicBezTo>
                  <a:cubicBezTo>
                    <a:pt x="19316" y="12874"/>
                    <a:pt x="19428" y="12762"/>
                    <a:pt x="19550" y="12528"/>
                  </a:cubicBezTo>
                  <a:cubicBezTo>
                    <a:pt x="19550" y="12294"/>
                    <a:pt x="19428" y="12060"/>
                    <a:pt x="19194" y="12060"/>
                  </a:cubicBezTo>
                  <a:cubicBezTo>
                    <a:pt x="18948" y="11973"/>
                    <a:pt x="18344" y="11892"/>
                    <a:pt x="17807" y="11892"/>
                  </a:cubicBezTo>
                  <a:close/>
                  <a:moveTo>
                    <a:pt x="11592" y="10768"/>
                  </a:moveTo>
                  <a:cubicBezTo>
                    <a:pt x="11358" y="10889"/>
                    <a:pt x="11236" y="11124"/>
                    <a:pt x="11358" y="11358"/>
                  </a:cubicBezTo>
                  <a:lnTo>
                    <a:pt x="11358" y="11826"/>
                  </a:lnTo>
                  <a:lnTo>
                    <a:pt x="11358" y="12406"/>
                  </a:lnTo>
                  <a:cubicBezTo>
                    <a:pt x="11236" y="12640"/>
                    <a:pt x="11358" y="12874"/>
                    <a:pt x="11592" y="12996"/>
                  </a:cubicBezTo>
                  <a:lnTo>
                    <a:pt x="11704" y="12996"/>
                  </a:lnTo>
                  <a:cubicBezTo>
                    <a:pt x="11826" y="12996"/>
                    <a:pt x="11938" y="12874"/>
                    <a:pt x="12060" y="12762"/>
                  </a:cubicBezTo>
                  <a:cubicBezTo>
                    <a:pt x="12060" y="12640"/>
                    <a:pt x="12172" y="12406"/>
                    <a:pt x="12172" y="12294"/>
                  </a:cubicBezTo>
                  <a:lnTo>
                    <a:pt x="13230" y="12294"/>
                  </a:lnTo>
                  <a:cubicBezTo>
                    <a:pt x="13343" y="12406"/>
                    <a:pt x="13343" y="12640"/>
                    <a:pt x="13343" y="12762"/>
                  </a:cubicBezTo>
                  <a:cubicBezTo>
                    <a:pt x="13464" y="12874"/>
                    <a:pt x="13577" y="12996"/>
                    <a:pt x="13698" y="12996"/>
                  </a:cubicBezTo>
                  <a:lnTo>
                    <a:pt x="13932" y="12996"/>
                  </a:lnTo>
                  <a:cubicBezTo>
                    <a:pt x="14045" y="12874"/>
                    <a:pt x="14167" y="12640"/>
                    <a:pt x="14167" y="12406"/>
                  </a:cubicBezTo>
                  <a:cubicBezTo>
                    <a:pt x="14045" y="12294"/>
                    <a:pt x="14045" y="12060"/>
                    <a:pt x="14045" y="11826"/>
                  </a:cubicBezTo>
                  <a:cubicBezTo>
                    <a:pt x="14045" y="11704"/>
                    <a:pt x="14045" y="11470"/>
                    <a:pt x="14167" y="11358"/>
                  </a:cubicBezTo>
                  <a:cubicBezTo>
                    <a:pt x="14167" y="11124"/>
                    <a:pt x="14045" y="10889"/>
                    <a:pt x="13932" y="10768"/>
                  </a:cubicBezTo>
                  <a:cubicBezTo>
                    <a:pt x="13698" y="10768"/>
                    <a:pt x="13464" y="10889"/>
                    <a:pt x="13343" y="11002"/>
                  </a:cubicBezTo>
                  <a:cubicBezTo>
                    <a:pt x="13343" y="11124"/>
                    <a:pt x="13343" y="11358"/>
                    <a:pt x="13230" y="11470"/>
                  </a:cubicBezTo>
                  <a:lnTo>
                    <a:pt x="12172" y="11470"/>
                  </a:lnTo>
                  <a:cubicBezTo>
                    <a:pt x="12172" y="11358"/>
                    <a:pt x="12060" y="11124"/>
                    <a:pt x="12060" y="11002"/>
                  </a:cubicBezTo>
                  <a:cubicBezTo>
                    <a:pt x="11938" y="10889"/>
                    <a:pt x="11704" y="10768"/>
                    <a:pt x="11592" y="10768"/>
                  </a:cubicBezTo>
                  <a:close/>
                  <a:moveTo>
                    <a:pt x="356" y="9953"/>
                  </a:moveTo>
                  <a:cubicBezTo>
                    <a:pt x="122" y="9953"/>
                    <a:pt x="1" y="10066"/>
                    <a:pt x="1" y="10300"/>
                  </a:cubicBezTo>
                  <a:lnTo>
                    <a:pt x="1" y="13230"/>
                  </a:lnTo>
                  <a:cubicBezTo>
                    <a:pt x="1" y="13343"/>
                    <a:pt x="122" y="13577"/>
                    <a:pt x="356" y="13577"/>
                  </a:cubicBezTo>
                  <a:cubicBezTo>
                    <a:pt x="591" y="13577"/>
                    <a:pt x="703" y="13343"/>
                    <a:pt x="703" y="13230"/>
                  </a:cubicBezTo>
                  <a:lnTo>
                    <a:pt x="703" y="10300"/>
                  </a:lnTo>
                  <a:cubicBezTo>
                    <a:pt x="703" y="10066"/>
                    <a:pt x="591" y="9953"/>
                    <a:pt x="356" y="9953"/>
                  </a:cubicBezTo>
                  <a:close/>
                  <a:moveTo>
                    <a:pt x="23295" y="11826"/>
                  </a:moveTo>
                  <a:cubicBezTo>
                    <a:pt x="23173" y="11826"/>
                    <a:pt x="22939" y="12060"/>
                    <a:pt x="22939" y="12294"/>
                  </a:cubicBezTo>
                  <a:lnTo>
                    <a:pt x="22939" y="14045"/>
                  </a:lnTo>
                  <a:cubicBezTo>
                    <a:pt x="22939" y="14279"/>
                    <a:pt x="23173" y="14513"/>
                    <a:pt x="23295" y="14513"/>
                  </a:cubicBezTo>
                  <a:cubicBezTo>
                    <a:pt x="23529" y="14513"/>
                    <a:pt x="23763" y="14279"/>
                    <a:pt x="23763" y="14045"/>
                  </a:cubicBezTo>
                  <a:lnTo>
                    <a:pt x="23763" y="12294"/>
                  </a:lnTo>
                  <a:cubicBezTo>
                    <a:pt x="23763" y="12060"/>
                    <a:pt x="23529" y="11826"/>
                    <a:pt x="23295" y="11826"/>
                  </a:cubicBezTo>
                  <a:close/>
                  <a:moveTo>
                    <a:pt x="8315" y="13108"/>
                  </a:moveTo>
                  <a:cubicBezTo>
                    <a:pt x="7847" y="13230"/>
                    <a:pt x="6910" y="13698"/>
                    <a:pt x="6555" y="13932"/>
                  </a:cubicBezTo>
                  <a:cubicBezTo>
                    <a:pt x="6442" y="14045"/>
                    <a:pt x="6321" y="14400"/>
                    <a:pt x="6442" y="14513"/>
                  </a:cubicBezTo>
                  <a:cubicBezTo>
                    <a:pt x="6555" y="14635"/>
                    <a:pt x="6676" y="14635"/>
                    <a:pt x="6789" y="14635"/>
                  </a:cubicBezTo>
                  <a:lnTo>
                    <a:pt x="7023" y="14635"/>
                  </a:lnTo>
                  <a:cubicBezTo>
                    <a:pt x="7379" y="14400"/>
                    <a:pt x="8193" y="13932"/>
                    <a:pt x="8549" y="13932"/>
                  </a:cubicBezTo>
                  <a:cubicBezTo>
                    <a:pt x="8783" y="13811"/>
                    <a:pt x="8895" y="13577"/>
                    <a:pt x="8783" y="13343"/>
                  </a:cubicBezTo>
                  <a:cubicBezTo>
                    <a:pt x="8783" y="13230"/>
                    <a:pt x="8549" y="13108"/>
                    <a:pt x="8315" y="13108"/>
                  </a:cubicBezTo>
                  <a:close/>
                  <a:moveTo>
                    <a:pt x="17088" y="13108"/>
                  </a:moveTo>
                  <a:cubicBezTo>
                    <a:pt x="16854" y="13108"/>
                    <a:pt x="16620" y="13230"/>
                    <a:pt x="16620" y="13343"/>
                  </a:cubicBezTo>
                  <a:cubicBezTo>
                    <a:pt x="16507" y="13577"/>
                    <a:pt x="16620" y="13811"/>
                    <a:pt x="16854" y="13932"/>
                  </a:cubicBezTo>
                  <a:cubicBezTo>
                    <a:pt x="17322" y="13932"/>
                    <a:pt x="18146" y="14400"/>
                    <a:pt x="18380" y="14635"/>
                  </a:cubicBezTo>
                  <a:lnTo>
                    <a:pt x="18614" y="14635"/>
                  </a:lnTo>
                  <a:cubicBezTo>
                    <a:pt x="18726" y="14635"/>
                    <a:pt x="18848" y="14635"/>
                    <a:pt x="18960" y="14513"/>
                  </a:cubicBezTo>
                  <a:cubicBezTo>
                    <a:pt x="19082" y="14400"/>
                    <a:pt x="19082" y="14045"/>
                    <a:pt x="18848" y="13932"/>
                  </a:cubicBezTo>
                  <a:cubicBezTo>
                    <a:pt x="18492" y="13698"/>
                    <a:pt x="17556" y="13230"/>
                    <a:pt x="17088" y="13108"/>
                  </a:cubicBezTo>
                  <a:close/>
                  <a:moveTo>
                    <a:pt x="1639" y="15805"/>
                  </a:moveTo>
                  <a:cubicBezTo>
                    <a:pt x="1405" y="15805"/>
                    <a:pt x="1293" y="16039"/>
                    <a:pt x="1293" y="16273"/>
                  </a:cubicBezTo>
                  <a:lnTo>
                    <a:pt x="1293" y="17209"/>
                  </a:lnTo>
                  <a:cubicBezTo>
                    <a:pt x="1293" y="17443"/>
                    <a:pt x="1405" y="17556"/>
                    <a:pt x="1639" y="17556"/>
                  </a:cubicBezTo>
                  <a:cubicBezTo>
                    <a:pt x="1873" y="17556"/>
                    <a:pt x="1995" y="17443"/>
                    <a:pt x="1995" y="17209"/>
                  </a:cubicBezTo>
                  <a:lnTo>
                    <a:pt x="1995" y="16273"/>
                  </a:lnTo>
                  <a:cubicBezTo>
                    <a:pt x="1995" y="16039"/>
                    <a:pt x="1873" y="15805"/>
                    <a:pt x="1639" y="15805"/>
                  </a:cubicBezTo>
                  <a:close/>
                  <a:moveTo>
                    <a:pt x="21189" y="16975"/>
                  </a:moveTo>
                  <a:cubicBezTo>
                    <a:pt x="20954" y="16975"/>
                    <a:pt x="20720" y="17209"/>
                    <a:pt x="20720" y="17443"/>
                  </a:cubicBezTo>
                  <a:lnTo>
                    <a:pt x="20720" y="18492"/>
                  </a:lnTo>
                  <a:cubicBezTo>
                    <a:pt x="20720" y="18726"/>
                    <a:pt x="20954" y="18848"/>
                    <a:pt x="21189" y="18848"/>
                  </a:cubicBezTo>
                  <a:cubicBezTo>
                    <a:pt x="21423" y="18848"/>
                    <a:pt x="21535" y="18726"/>
                    <a:pt x="21535" y="18492"/>
                  </a:cubicBezTo>
                  <a:lnTo>
                    <a:pt x="21535" y="17443"/>
                  </a:lnTo>
                  <a:cubicBezTo>
                    <a:pt x="21535" y="17209"/>
                    <a:pt x="21423" y="16975"/>
                    <a:pt x="21189" y="16975"/>
                  </a:cubicBezTo>
                  <a:close/>
                  <a:moveTo>
                    <a:pt x="4682" y="17209"/>
                  </a:moveTo>
                  <a:cubicBezTo>
                    <a:pt x="4448" y="17209"/>
                    <a:pt x="4336" y="17322"/>
                    <a:pt x="4336" y="17556"/>
                  </a:cubicBezTo>
                  <a:lnTo>
                    <a:pt x="4336" y="18960"/>
                  </a:lnTo>
                  <a:cubicBezTo>
                    <a:pt x="4336" y="19194"/>
                    <a:pt x="4448" y="19316"/>
                    <a:pt x="4682" y="19316"/>
                  </a:cubicBezTo>
                  <a:cubicBezTo>
                    <a:pt x="4916" y="19316"/>
                    <a:pt x="5150" y="19194"/>
                    <a:pt x="5150" y="18960"/>
                  </a:cubicBezTo>
                  <a:lnTo>
                    <a:pt x="5150" y="17556"/>
                  </a:lnTo>
                  <a:cubicBezTo>
                    <a:pt x="5150" y="17322"/>
                    <a:pt x="4916" y="17209"/>
                    <a:pt x="4682" y="17209"/>
                  </a:cubicBezTo>
                  <a:close/>
                  <a:moveTo>
                    <a:pt x="24110" y="18492"/>
                  </a:moveTo>
                  <a:cubicBezTo>
                    <a:pt x="23997" y="18492"/>
                    <a:pt x="23763" y="18726"/>
                    <a:pt x="23763" y="18960"/>
                  </a:cubicBezTo>
                  <a:lnTo>
                    <a:pt x="23763" y="20720"/>
                  </a:lnTo>
                  <a:cubicBezTo>
                    <a:pt x="23763" y="20954"/>
                    <a:pt x="23997" y="21067"/>
                    <a:pt x="24110" y="21067"/>
                  </a:cubicBezTo>
                  <a:cubicBezTo>
                    <a:pt x="24344" y="21067"/>
                    <a:pt x="24578" y="20954"/>
                    <a:pt x="24578" y="20720"/>
                  </a:cubicBezTo>
                  <a:lnTo>
                    <a:pt x="24578" y="18960"/>
                  </a:lnTo>
                  <a:cubicBezTo>
                    <a:pt x="24578" y="18726"/>
                    <a:pt x="24344" y="18492"/>
                    <a:pt x="24110" y="18492"/>
                  </a:cubicBezTo>
                  <a:close/>
                  <a:moveTo>
                    <a:pt x="7257" y="18726"/>
                  </a:moveTo>
                  <a:lnTo>
                    <a:pt x="7257" y="18848"/>
                  </a:lnTo>
                  <a:cubicBezTo>
                    <a:pt x="7257" y="19784"/>
                    <a:pt x="7491" y="20599"/>
                    <a:pt x="7959" y="21301"/>
                  </a:cubicBezTo>
                  <a:cubicBezTo>
                    <a:pt x="7959" y="21535"/>
                    <a:pt x="7959" y="21657"/>
                    <a:pt x="7847" y="21769"/>
                  </a:cubicBezTo>
                  <a:cubicBezTo>
                    <a:pt x="7847" y="22125"/>
                    <a:pt x="7491" y="22359"/>
                    <a:pt x="7257" y="22359"/>
                  </a:cubicBezTo>
                  <a:lnTo>
                    <a:pt x="7023" y="22359"/>
                  </a:lnTo>
                  <a:cubicBezTo>
                    <a:pt x="6676" y="22237"/>
                    <a:pt x="6555" y="21891"/>
                    <a:pt x="6555" y="21657"/>
                  </a:cubicBezTo>
                  <a:lnTo>
                    <a:pt x="6555" y="21422"/>
                  </a:lnTo>
                  <a:cubicBezTo>
                    <a:pt x="6676" y="21067"/>
                    <a:pt x="6676" y="20720"/>
                    <a:pt x="6789" y="20365"/>
                  </a:cubicBezTo>
                  <a:cubicBezTo>
                    <a:pt x="6910" y="19784"/>
                    <a:pt x="7023" y="19194"/>
                    <a:pt x="7257" y="18726"/>
                  </a:cubicBezTo>
                  <a:close/>
                  <a:moveTo>
                    <a:pt x="18146" y="18726"/>
                  </a:moveTo>
                  <a:cubicBezTo>
                    <a:pt x="18380" y="19194"/>
                    <a:pt x="18492" y="19784"/>
                    <a:pt x="18614" y="20365"/>
                  </a:cubicBezTo>
                  <a:cubicBezTo>
                    <a:pt x="18726" y="20720"/>
                    <a:pt x="18848" y="21067"/>
                    <a:pt x="18848" y="21422"/>
                  </a:cubicBezTo>
                  <a:cubicBezTo>
                    <a:pt x="18960" y="21891"/>
                    <a:pt x="18726" y="22237"/>
                    <a:pt x="18380" y="22359"/>
                  </a:cubicBezTo>
                  <a:lnTo>
                    <a:pt x="18258" y="22359"/>
                  </a:lnTo>
                  <a:cubicBezTo>
                    <a:pt x="17912" y="22359"/>
                    <a:pt x="17678" y="22125"/>
                    <a:pt x="17556" y="21769"/>
                  </a:cubicBezTo>
                  <a:cubicBezTo>
                    <a:pt x="17556" y="21657"/>
                    <a:pt x="17443" y="21535"/>
                    <a:pt x="17443" y="21301"/>
                  </a:cubicBezTo>
                  <a:cubicBezTo>
                    <a:pt x="17912" y="20599"/>
                    <a:pt x="18146" y="19784"/>
                    <a:pt x="18146" y="18848"/>
                  </a:cubicBezTo>
                  <a:lnTo>
                    <a:pt x="18146" y="18726"/>
                  </a:lnTo>
                  <a:close/>
                  <a:moveTo>
                    <a:pt x="8661" y="22125"/>
                  </a:moveTo>
                  <a:cubicBezTo>
                    <a:pt x="8661" y="22237"/>
                    <a:pt x="8783" y="22237"/>
                    <a:pt x="8783" y="22359"/>
                  </a:cubicBezTo>
                  <a:cubicBezTo>
                    <a:pt x="8783" y="22359"/>
                    <a:pt x="8783" y="22471"/>
                    <a:pt x="8661" y="22471"/>
                  </a:cubicBezTo>
                  <a:cubicBezTo>
                    <a:pt x="8549" y="22593"/>
                    <a:pt x="8315" y="22705"/>
                    <a:pt x="8193" y="22827"/>
                  </a:cubicBezTo>
                  <a:cubicBezTo>
                    <a:pt x="8427" y="22593"/>
                    <a:pt x="8549" y="22359"/>
                    <a:pt x="8661" y="22125"/>
                  </a:cubicBezTo>
                  <a:close/>
                  <a:moveTo>
                    <a:pt x="12762" y="5150"/>
                  </a:moveTo>
                  <a:cubicBezTo>
                    <a:pt x="17209" y="5150"/>
                    <a:pt x="20954" y="8193"/>
                    <a:pt x="20954" y="11938"/>
                  </a:cubicBezTo>
                  <a:cubicBezTo>
                    <a:pt x="20954" y="12528"/>
                    <a:pt x="20833" y="12996"/>
                    <a:pt x="20720" y="13464"/>
                  </a:cubicBezTo>
                  <a:cubicBezTo>
                    <a:pt x="20599" y="13698"/>
                    <a:pt x="20486" y="13932"/>
                    <a:pt x="20486" y="14166"/>
                  </a:cubicBezTo>
                  <a:cubicBezTo>
                    <a:pt x="20486" y="14279"/>
                    <a:pt x="20365" y="14400"/>
                    <a:pt x="20365" y="14400"/>
                  </a:cubicBezTo>
                  <a:cubicBezTo>
                    <a:pt x="20252" y="14869"/>
                    <a:pt x="20131" y="15449"/>
                    <a:pt x="20018" y="15917"/>
                  </a:cubicBezTo>
                  <a:lnTo>
                    <a:pt x="19896" y="15917"/>
                  </a:lnTo>
                  <a:cubicBezTo>
                    <a:pt x="19747" y="15697"/>
                    <a:pt x="19503" y="15616"/>
                    <a:pt x="19256" y="15616"/>
                  </a:cubicBezTo>
                  <a:cubicBezTo>
                    <a:pt x="19115" y="15616"/>
                    <a:pt x="18974" y="15642"/>
                    <a:pt x="18848" y="15683"/>
                  </a:cubicBezTo>
                  <a:cubicBezTo>
                    <a:pt x="18380" y="16039"/>
                    <a:pt x="17790" y="16273"/>
                    <a:pt x="17209" y="16507"/>
                  </a:cubicBezTo>
                  <a:cubicBezTo>
                    <a:pt x="15917" y="16975"/>
                    <a:pt x="14401" y="17209"/>
                    <a:pt x="12762" y="17209"/>
                  </a:cubicBezTo>
                  <a:lnTo>
                    <a:pt x="11704" y="17209"/>
                  </a:lnTo>
                  <a:cubicBezTo>
                    <a:pt x="11660" y="17186"/>
                    <a:pt x="11620" y="17176"/>
                    <a:pt x="11584" y="17176"/>
                  </a:cubicBezTo>
                  <a:cubicBezTo>
                    <a:pt x="11432" y="17176"/>
                    <a:pt x="11358" y="17366"/>
                    <a:pt x="11358" y="17556"/>
                  </a:cubicBezTo>
                  <a:cubicBezTo>
                    <a:pt x="11236" y="17790"/>
                    <a:pt x="11470" y="17911"/>
                    <a:pt x="11704" y="17911"/>
                  </a:cubicBezTo>
                  <a:cubicBezTo>
                    <a:pt x="12060" y="17911"/>
                    <a:pt x="12406" y="18024"/>
                    <a:pt x="12762" y="18024"/>
                  </a:cubicBezTo>
                  <a:cubicBezTo>
                    <a:pt x="14401" y="18024"/>
                    <a:pt x="15805" y="17790"/>
                    <a:pt x="17088" y="17322"/>
                  </a:cubicBezTo>
                  <a:cubicBezTo>
                    <a:pt x="17322" y="17790"/>
                    <a:pt x="17322" y="18258"/>
                    <a:pt x="17322" y="18848"/>
                  </a:cubicBezTo>
                  <a:cubicBezTo>
                    <a:pt x="17322" y="21188"/>
                    <a:pt x="15337" y="23061"/>
                    <a:pt x="12762" y="23061"/>
                  </a:cubicBezTo>
                  <a:cubicBezTo>
                    <a:pt x="10187" y="23061"/>
                    <a:pt x="8081" y="21188"/>
                    <a:pt x="8081" y="18848"/>
                  </a:cubicBezTo>
                  <a:cubicBezTo>
                    <a:pt x="8081" y="18258"/>
                    <a:pt x="8193" y="17790"/>
                    <a:pt x="8315" y="17322"/>
                  </a:cubicBezTo>
                  <a:cubicBezTo>
                    <a:pt x="8783" y="17556"/>
                    <a:pt x="9363" y="17677"/>
                    <a:pt x="9832" y="17790"/>
                  </a:cubicBezTo>
                  <a:cubicBezTo>
                    <a:pt x="10066" y="17790"/>
                    <a:pt x="10300" y="17677"/>
                    <a:pt x="10300" y="17443"/>
                  </a:cubicBezTo>
                  <a:cubicBezTo>
                    <a:pt x="10300" y="17209"/>
                    <a:pt x="10187" y="16975"/>
                    <a:pt x="9953" y="16975"/>
                  </a:cubicBezTo>
                  <a:cubicBezTo>
                    <a:pt x="9363" y="16854"/>
                    <a:pt x="8783" y="16741"/>
                    <a:pt x="8315" y="16507"/>
                  </a:cubicBezTo>
                  <a:lnTo>
                    <a:pt x="8193" y="16507"/>
                  </a:lnTo>
                  <a:cubicBezTo>
                    <a:pt x="7379" y="16273"/>
                    <a:pt x="6676" y="15805"/>
                    <a:pt x="6086" y="15337"/>
                  </a:cubicBezTo>
                  <a:cubicBezTo>
                    <a:pt x="5974" y="15215"/>
                    <a:pt x="5740" y="15215"/>
                    <a:pt x="5618" y="15215"/>
                  </a:cubicBezTo>
                  <a:cubicBezTo>
                    <a:pt x="5506" y="15215"/>
                    <a:pt x="5384" y="15337"/>
                    <a:pt x="5272" y="15337"/>
                  </a:cubicBezTo>
                  <a:cubicBezTo>
                    <a:pt x="5272" y="15103"/>
                    <a:pt x="5150" y="14747"/>
                    <a:pt x="5038" y="14400"/>
                  </a:cubicBezTo>
                  <a:cubicBezTo>
                    <a:pt x="4916" y="14045"/>
                    <a:pt x="4916" y="13811"/>
                    <a:pt x="4804" y="13577"/>
                  </a:cubicBezTo>
                  <a:cubicBezTo>
                    <a:pt x="4570" y="13108"/>
                    <a:pt x="4570" y="12528"/>
                    <a:pt x="4570" y="11938"/>
                  </a:cubicBezTo>
                  <a:cubicBezTo>
                    <a:pt x="4570" y="8193"/>
                    <a:pt x="8193" y="5150"/>
                    <a:pt x="12762" y="5150"/>
                  </a:cubicBezTo>
                  <a:close/>
                  <a:moveTo>
                    <a:pt x="4875" y="21820"/>
                  </a:moveTo>
                  <a:cubicBezTo>
                    <a:pt x="5145" y="21820"/>
                    <a:pt x="5433" y="21844"/>
                    <a:pt x="5740" y="21891"/>
                  </a:cubicBezTo>
                  <a:cubicBezTo>
                    <a:pt x="5852" y="22237"/>
                    <a:pt x="5852" y="22359"/>
                    <a:pt x="6086" y="22593"/>
                  </a:cubicBezTo>
                  <a:cubicBezTo>
                    <a:pt x="5629" y="22486"/>
                    <a:pt x="5213" y="22432"/>
                    <a:pt x="4840" y="22432"/>
                  </a:cubicBezTo>
                  <a:cubicBezTo>
                    <a:pt x="3975" y="22432"/>
                    <a:pt x="3337" y="22720"/>
                    <a:pt x="2931" y="23295"/>
                  </a:cubicBezTo>
                  <a:cubicBezTo>
                    <a:pt x="2870" y="23351"/>
                    <a:pt x="2812" y="23379"/>
                    <a:pt x="2753" y="23379"/>
                  </a:cubicBezTo>
                  <a:cubicBezTo>
                    <a:pt x="2695" y="23379"/>
                    <a:pt x="2636" y="23351"/>
                    <a:pt x="2575" y="23295"/>
                  </a:cubicBezTo>
                  <a:cubicBezTo>
                    <a:pt x="2463" y="23295"/>
                    <a:pt x="2341" y="23061"/>
                    <a:pt x="2463" y="22939"/>
                  </a:cubicBezTo>
                  <a:cubicBezTo>
                    <a:pt x="3024" y="22191"/>
                    <a:pt x="3806" y="21820"/>
                    <a:pt x="4875" y="21820"/>
                  </a:cubicBezTo>
                  <a:close/>
                  <a:moveTo>
                    <a:pt x="20833" y="22593"/>
                  </a:moveTo>
                  <a:cubicBezTo>
                    <a:pt x="20599" y="22593"/>
                    <a:pt x="20486" y="22827"/>
                    <a:pt x="20486" y="22939"/>
                  </a:cubicBezTo>
                  <a:lnTo>
                    <a:pt x="20486" y="24344"/>
                  </a:lnTo>
                  <a:cubicBezTo>
                    <a:pt x="20486" y="24578"/>
                    <a:pt x="20599" y="24699"/>
                    <a:pt x="20833" y="24699"/>
                  </a:cubicBezTo>
                  <a:cubicBezTo>
                    <a:pt x="21067" y="24699"/>
                    <a:pt x="21189" y="24578"/>
                    <a:pt x="21189" y="24344"/>
                  </a:cubicBezTo>
                  <a:lnTo>
                    <a:pt x="21189" y="22939"/>
                  </a:lnTo>
                  <a:cubicBezTo>
                    <a:pt x="21189" y="22827"/>
                    <a:pt x="21067" y="22593"/>
                    <a:pt x="20833" y="22593"/>
                  </a:cubicBezTo>
                  <a:close/>
                  <a:moveTo>
                    <a:pt x="4448" y="23763"/>
                  </a:moveTo>
                  <a:cubicBezTo>
                    <a:pt x="4214" y="23763"/>
                    <a:pt x="4102" y="23875"/>
                    <a:pt x="4102" y="24110"/>
                  </a:cubicBezTo>
                  <a:lnTo>
                    <a:pt x="4102" y="24578"/>
                  </a:lnTo>
                  <a:cubicBezTo>
                    <a:pt x="4102" y="24812"/>
                    <a:pt x="4214" y="24933"/>
                    <a:pt x="4448" y="24933"/>
                  </a:cubicBezTo>
                  <a:cubicBezTo>
                    <a:pt x="4682" y="24933"/>
                    <a:pt x="4804" y="24812"/>
                    <a:pt x="4804" y="24578"/>
                  </a:cubicBezTo>
                  <a:lnTo>
                    <a:pt x="4804" y="24110"/>
                  </a:lnTo>
                  <a:cubicBezTo>
                    <a:pt x="4804" y="23875"/>
                    <a:pt x="4682" y="23763"/>
                    <a:pt x="4448" y="23763"/>
                  </a:cubicBezTo>
                  <a:close/>
                  <a:moveTo>
                    <a:pt x="10300" y="23407"/>
                  </a:moveTo>
                  <a:cubicBezTo>
                    <a:pt x="10768" y="23529"/>
                    <a:pt x="11236" y="23763"/>
                    <a:pt x="11704" y="23763"/>
                  </a:cubicBezTo>
                  <a:lnTo>
                    <a:pt x="11704" y="25514"/>
                  </a:lnTo>
                  <a:cubicBezTo>
                    <a:pt x="11704" y="25870"/>
                    <a:pt x="11470" y="26216"/>
                    <a:pt x="11002" y="26216"/>
                  </a:cubicBezTo>
                  <a:cubicBezTo>
                    <a:pt x="10655" y="26216"/>
                    <a:pt x="10300" y="25870"/>
                    <a:pt x="10300" y="25514"/>
                  </a:cubicBezTo>
                  <a:lnTo>
                    <a:pt x="10300" y="23407"/>
                  </a:lnTo>
                  <a:close/>
                  <a:moveTo>
                    <a:pt x="12762" y="4448"/>
                  </a:moveTo>
                  <a:cubicBezTo>
                    <a:pt x="11002" y="4448"/>
                    <a:pt x="9251" y="4804"/>
                    <a:pt x="7847" y="5618"/>
                  </a:cubicBezTo>
                  <a:cubicBezTo>
                    <a:pt x="6995" y="5164"/>
                    <a:pt x="6072" y="4925"/>
                    <a:pt x="5139" y="4925"/>
                  </a:cubicBezTo>
                  <a:cubicBezTo>
                    <a:pt x="4400" y="4925"/>
                    <a:pt x="3655" y="5074"/>
                    <a:pt x="2931" y="5384"/>
                  </a:cubicBezTo>
                  <a:cubicBezTo>
                    <a:pt x="2463" y="5618"/>
                    <a:pt x="2107" y="6086"/>
                    <a:pt x="2107" y="6676"/>
                  </a:cubicBezTo>
                  <a:cubicBezTo>
                    <a:pt x="2107" y="8315"/>
                    <a:pt x="2697" y="9832"/>
                    <a:pt x="3868" y="10889"/>
                  </a:cubicBezTo>
                  <a:cubicBezTo>
                    <a:pt x="3746" y="11236"/>
                    <a:pt x="3746" y="11592"/>
                    <a:pt x="3746" y="11938"/>
                  </a:cubicBezTo>
                  <a:cubicBezTo>
                    <a:pt x="3746" y="12640"/>
                    <a:pt x="3868" y="13230"/>
                    <a:pt x="4102" y="13811"/>
                  </a:cubicBezTo>
                  <a:cubicBezTo>
                    <a:pt x="4102" y="14045"/>
                    <a:pt x="4214" y="14279"/>
                    <a:pt x="4336" y="14635"/>
                  </a:cubicBezTo>
                  <a:cubicBezTo>
                    <a:pt x="4448" y="15103"/>
                    <a:pt x="4570" y="15571"/>
                    <a:pt x="4682" y="15917"/>
                  </a:cubicBezTo>
                  <a:lnTo>
                    <a:pt x="4682" y="16151"/>
                  </a:lnTo>
                  <a:cubicBezTo>
                    <a:pt x="4682" y="16385"/>
                    <a:pt x="4916" y="16507"/>
                    <a:pt x="5150" y="16507"/>
                  </a:cubicBezTo>
                  <a:cubicBezTo>
                    <a:pt x="5384" y="16507"/>
                    <a:pt x="5618" y="16385"/>
                    <a:pt x="5740" y="16151"/>
                  </a:cubicBezTo>
                  <a:lnTo>
                    <a:pt x="5852" y="16151"/>
                  </a:lnTo>
                  <a:cubicBezTo>
                    <a:pt x="6321" y="16507"/>
                    <a:pt x="6910" y="16854"/>
                    <a:pt x="7613" y="17088"/>
                  </a:cubicBezTo>
                  <a:cubicBezTo>
                    <a:pt x="7144" y="17443"/>
                    <a:pt x="6789" y="17790"/>
                    <a:pt x="6555" y="18380"/>
                  </a:cubicBezTo>
                  <a:cubicBezTo>
                    <a:pt x="6321" y="18960"/>
                    <a:pt x="6208" y="19550"/>
                    <a:pt x="5974" y="20252"/>
                  </a:cubicBezTo>
                  <a:cubicBezTo>
                    <a:pt x="5974" y="20486"/>
                    <a:pt x="5852" y="20833"/>
                    <a:pt x="5852" y="21188"/>
                  </a:cubicBezTo>
                  <a:cubicBezTo>
                    <a:pt x="5468" y="21130"/>
                    <a:pt x="5114" y="21103"/>
                    <a:pt x="4791" y="21103"/>
                  </a:cubicBezTo>
                  <a:cubicBezTo>
                    <a:pt x="3146" y="21103"/>
                    <a:pt x="2264" y="21790"/>
                    <a:pt x="1873" y="22471"/>
                  </a:cubicBezTo>
                  <a:cubicBezTo>
                    <a:pt x="1527" y="22939"/>
                    <a:pt x="1639" y="23641"/>
                    <a:pt x="2107" y="23997"/>
                  </a:cubicBezTo>
                  <a:cubicBezTo>
                    <a:pt x="2229" y="24110"/>
                    <a:pt x="2463" y="24231"/>
                    <a:pt x="2697" y="24231"/>
                  </a:cubicBezTo>
                  <a:cubicBezTo>
                    <a:pt x="3044" y="24231"/>
                    <a:pt x="3399" y="23997"/>
                    <a:pt x="3633" y="23763"/>
                  </a:cubicBezTo>
                  <a:cubicBezTo>
                    <a:pt x="3854" y="23374"/>
                    <a:pt x="4336" y="23248"/>
                    <a:pt x="4869" y="23248"/>
                  </a:cubicBezTo>
                  <a:cubicBezTo>
                    <a:pt x="5465" y="23248"/>
                    <a:pt x="6125" y="23406"/>
                    <a:pt x="6555" y="23529"/>
                  </a:cubicBezTo>
                  <a:cubicBezTo>
                    <a:pt x="6827" y="23665"/>
                    <a:pt x="7099" y="23722"/>
                    <a:pt x="7371" y="23722"/>
                  </a:cubicBezTo>
                  <a:cubicBezTo>
                    <a:pt x="7567" y="23722"/>
                    <a:pt x="7763" y="23692"/>
                    <a:pt x="7959" y="23641"/>
                  </a:cubicBezTo>
                  <a:cubicBezTo>
                    <a:pt x="8427" y="23641"/>
                    <a:pt x="8783" y="23407"/>
                    <a:pt x="9251" y="23061"/>
                  </a:cubicBezTo>
                  <a:cubicBezTo>
                    <a:pt x="9251" y="22939"/>
                    <a:pt x="9363" y="22939"/>
                    <a:pt x="9363" y="22827"/>
                  </a:cubicBezTo>
                  <a:cubicBezTo>
                    <a:pt x="9485" y="22827"/>
                    <a:pt x="9485" y="22939"/>
                    <a:pt x="9597" y="22939"/>
                  </a:cubicBezTo>
                  <a:lnTo>
                    <a:pt x="9597" y="25514"/>
                  </a:lnTo>
                  <a:cubicBezTo>
                    <a:pt x="9597" y="26338"/>
                    <a:pt x="10187" y="27040"/>
                    <a:pt x="11002" y="27040"/>
                  </a:cubicBezTo>
                  <a:cubicBezTo>
                    <a:pt x="11826" y="27040"/>
                    <a:pt x="12528" y="26338"/>
                    <a:pt x="12528" y="25514"/>
                  </a:cubicBezTo>
                  <a:lnTo>
                    <a:pt x="12528" y="23875"/>
                  </a:lnTo>
                  <a:lnTo>
                    <a:pt x="12874" y="23875"/>
                  </a:lnTo>
                  <a:lnTo>
                    <a:pt x="12874" y="25514"/>
                  </a:lnTo>
                  <a:cubicBezTo>
                    <a:pt x="12874" y="26338"/>
                    <a:pt x="13577" y="27040"/>
                    <a:pt x="14401" y="27040"/>
                  </a:cubicBezTo>
                  <a:cubicBezTo>
                    <a:pt x="14981" y="27040"/>
                    <a:pt x="15571" y="26572"/>
                    <a:pt x="15805" y="25982"/>
                  </a:cubicBezTo>
                  <a:cubicBezTo>
                    <a:pt x="15917" y="25870"/>
                    <a:pt x="15805" y="25636"/>
                    <a:pt x="15571" y="25514"/>
                  </a:cubicBezTo>
                  <a:cubicBezTo>
                    <a:pt x="15509" y="25484"/>
                    <a:pt x="15446" y="25470"/>
                    <a:pt x="15388" y="25470"/>
                  </a:cubicBezTo>
                  <a:cubicBezTo>
                    <a:pt x="15229" y="25470"/>
                    <a:pt x="15103" y="25576"/>
                    <a:pt x="15103" y="25748"/>
                  </a:cubicBezTo>
                  <a:cubicBezTo>
                    <a:pt x="14981" y="25982"/>
                    <a:pt x="14635" y="26216"/>
                    <a:pt x="14401" y="26216"/>
                  </a:cubicBezTo>
                  <a:cubicBezTo>
                    <a:pt x="14045" y="26216"/>
                    <a:pt x="13698" y="25870"/>
                    <a:pt x="13698" y="25514"/>
                  </a:cubicBezTo>
                  <a:lnTo>
                    <a:pt x="13698" y="23763"/>
                  </a:lnTo>
                  <a:cubicBezTo>
                    <a:pt x="14167" y="23763"/>
                    <a:pt x="14635" y="23529"/>
                    <a:pt x="15103" y="23407"/>
                  </a:cubicBezTo>
                  <a:lnTo>
                    <a:pt x="15103" y="24231"/>
                  </a:lnTo>
                  <a:cubicBezTo>
                    <a:pt x="15103" y="24465"/>
                    <a:pt x="15215" y="24699"/>
                    <a:pt x="15449" y="24699"/>
                  </a:cubicBezTo>
                  <a:cubicBezTo>
                    <a:pt x="15683" y="24699"/>
                    <a:pt x="15917" y="24465"/>
                    <a:pt x="15917" y="24231"/>
                  </a:cubicBezTo>
                  <a:lnTo>
                    <a:pt x="15917" y="22939"/>
                  </a:lnTo>
                  <a:cubicBezTo>
                    <a:pt x="16273" y="22705"/>
                    <a:pt x="16507" y="22471"/>
                    <a:pt x="16854" y="22125"/>
                  </a:cubicBezTo>
                  <a:cubicBezTo>
                    <a:pt x="16975" y="22705"/>
                    <a:pt x="17556" y="23173"/>
                    <a:pt x="18258" y="23173"/>
                  </a:cubicBezTo>
                  <a:cubicBezTo>
                    <a:pt x="18380" y="23173"/>
                    <a:pt x="18492" y="23173"/>
                    <a:pt x="18614" y="23061"/>
                  </a:cubicBezTo>
                  <a:cubicBezTo>
                    <a:pt x="19428" y="22827"/>
                    <a:pt x="19896" y="22003"/>
                    <a:pt x="19662" y="21301"/>
                  </a:cubicBezTo>
                  <a:cubicBezTo>
                    <a:pt x="19550" y="20954"/>
                    <a:pt x="19428" y="20599"/>
                    <a:pt x="19428" y="20252"/>
                  </a:cubicBezTo>
                  <a:cubicBezTo>
                    <a:pt x="19316" y="19550"/>
                    <a:pt x="19082" y="18960"/>
                    <a:pt x="18848" y="18380"/>
                  </a:cubicBezTo>
                  <a:cubicBezTo>
                    <a:pt x="18614" y="17790"/>
                    <a:pt x="18258" y="17443"/>
                    <a:pt x="17912" y="17088"/>
                  </a:cubicBezTo>
                  <a:lnTo>
                    <a:pt x="17790" y="17088"/>
                  </a:lnTo>
                  <a:cubicBezTo>
                    <a:pt x="18380" y="16975"/>
                    <a:pt x="18848" y="16619"/>
                    <a:pt x="19316" y="16385"/>
                  </a:cubicBezTo>
                  <a:cubicBezTo>
                    <a:pt x="19428" y="16507"/>
                    <a:pt x="19550" y="16741"/>
                    <a:pt x="19662" y="16854"/>
                  </a:cubicBezTo>
                  <a:cubicBezTo>
                    <a:pt x="19784" y="17088"/>
                    <a:pt x="20018" y="17088"/>
                    <a:pt x="20252" y="17088"/>
                  </a:cubicBezTo>
                  <a:cubicBezTo>
                    <a:pt x="20365" y="17088"/>
                    <a:pt x="20599" y="16854"/>
                    <a:pt x="20599" y="16619"/>
                  </a:cubicBezTo>
                  <a:cubicBezTo>
                    <a:pt x="20720" y="16151"/>
                    <a:pt x="20954" y="15337"/>
                    <a:pt x="21189" y="14635"/>
                  </a:cubicBezTo>
                  <a:lnTo>
                    <a:pt x="21189" y="14400"/>
                  </a:lnTo>
                  <a:cubicBezTo>
                    <a:pt x="21301" y="14166"/>
                    <a:pt x="21301" y="13932"/>
                    <a:pt x="21423" y="13698"/>
                  </a:cubicBezTo>
                  <a:cubicBezTo>
                    <a:pt x="21657" y="13108"/>
                    <a:pt x="21657" y="12528"/>
                    <a:pt x="21657" y="11938"/>
                  </a:cubicBezTo>
                  <a:lnTo>
                    <a:pt x="21657" y="10889"/>
                  </a:lnTo>
                  <a:cubicBezTo>
                    <a:pt x="22705" y="9832"/>
                    <a:pt x="23407" y="8315"/>
                    <a:pt x="23407" y="6676"/>
                  </a:cubicBezTo>
                  <a:cubicBezTo>
                    <a:pt x="23407" y="6086"/>
                    <a:pt x="23061" y="5618"/>
                    <a:pt x="22471" y="5384"/>
                  </a:cubicBezTo>
                  <a:cubicBezTo>
                    <a:pt x="21748" y="5074"/>
                    <a:pt x="21002" y="4925"/>
                    <a:pt x="20264" y="4925"/>
                  </a:cubicBezTo>
                  <a:cubicBezTo>
                    <a:pt x="19330" y="4925"/>
                    <a:pt x="18408" y="5164"/>
                    <a:pt x="17556" y="5618"/>
                  </a:cubicBezTo>
                  <a:cubicBezTo>
                    <a:pt x="16151" y="4804"/>
                    <a:pt x="14513" y="4448"/>
                    <a:pt x="12762" y="4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43"/>
          <p:cNvGrpSpPr/>
          <p:nvPr/>
        </p:nvGrpSpPr>
        <p:grpSpPr>
          <a:xfrm>
            <a:off x="139455" y="234638"/>
            <a:ext cx="910564" cy="607061"/>
            <a:chOff x="678525" y="674225"/>
            <a:chExt cx="682923" cy="455296"/>
          </a:xfrm>
        </p:grpSpPr>
        <p:sp>
          <p:nvSpPr>
            <p:cNvPr id="1514" name="Google Shape;1514;p43"/>
            <p:cNvSpPr/>
            <p:nvPr/>
          </p:nvSpPr>
          <p:spPr>
            <a:xfrm>
              <a:off x="715232" y="674225"/>
              <a:ext cx="624200" cy="451776"/>
            </a:xfrm>
            <a:custGeom>
              <a:avLst/>
              <a:gdLst/>
              <a:ahLst/>
              <a:cxnLst/>
              <a:rect l="l" t="t" r="r" b="b"/>
              <a:pathLst>
                <a:path w="30677" h="22203" extrusionOk="0">
                  <a:moveTo>
                    <a:pt x="15707" y="1"/>
                  </a:moveTo>
                  <a:cubicBezTo>
                    <a:pt x="13902" y="1"/>
                    <a:pt x="12098" y="910"/>
                    <a:pt x="10654" y="2527"/>
                  </a:cubicBezTo>
                  <a:cubicBezTo>
                    <a:pt x="9384" y="4158"/>
                    <a:pt x="8489" y="6136"/>
                    <a:pt x="8662" y="8128"/>
                  </a:cubicBezTo>
                  <a:cubicBezTo>
                    <a:pt x="8301" y="7940"/>
                    <a:pt x="7940" y="7767"/>
                    <a:pt x="7406" y="7767"/>
                  </a:cubicBezTo>
                  <a:cubicBezTo>
                    <a:pt x="5241" y="7767"/>
                    <a:pt x="2715" y="9384"/>
                    <a:pt x="1444" y="11549"/>
                  </a:cubicBezTo>
                  <a:cubicBezTo>
                    <a:pt x="1" y="13902"/>
                    <a:pt x="189" y="16428"/>
                    <a:pt x="1444" y="18767"/>
                  </a:cubicBezTo>
                  <a:cubicBezTo>
                    <a:pt x="2715" y="20932"/>
                    <a:pt x="5241" y="22202"/>
                    <a:pt x="8301" y="22202"/>
                  </a:cubicBezTo>
                  <a:cubicBezTo>
                    <a:pt x="11737" y="22202"/>
                    <a:pt x="14436" y="20759"/>
                    <a:pt x="15519" y="18406"/>
                  </a:cubicBezTo>
                  <a:cubicBezTo>
                    <a:pt x="16789" y="20571"/>
                    <a:pt x="19489" y="22015"/>
                    <a:pt x="22564" y="22015"/>
                  </a:cubicBezTo>
                  <a:cubicBezTo>
                    <a:pt x="25624" y="22015"/>
                    <a:pt x="28338" y="20571"/>
                    <a:pt x="29420" y="18406"/>
                  </a:cubicBezTo>
                  <a:cubicBezTo>
                    <a:pt x="30676" y="16067"/>
                    <a:pt x="30503" y="13541"/>
                    <a:pt x="29233" y="11188"/>
                  </a:cubicBezTo>
                  <a:cubicBezTo>
                    <a:pt x="27977" y="9023"/>
                    <a:pt x="25811" y="7767"/>
                    <a:pt x="23646" y="7767"/>
                  </a:cubicBezTo>
                  <a:cubicBezTo>
                    <a:pt x="23285" y="7767"/>
                    <a:pt x="22737" y="7940"/>
                    <a:pt x="22203" y="8128"/>
                  </a:cubicBezTo>
                  <a:cubicBezTo>
                    <a:pt x="22376" y="7579"/>
                    <a:pt x="22376" y="7045"/>
                    <a:pt x="22376" y="6497"/>
                  </a:cubicBezTo>
                  <a:cubicBezTo>
                    <a:pt x="22376" y="3075"/>
                    <a:pt x="19489" y="188"/>
                    <a:pt x="15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5" name="Google Shape;1515;p43"/>
            <p:cNvSpPr/>
            <p:nvPr/>
          </p:nvSpPr>
          <p:spPr>
            <a:xfrm>
              <a:off x="678525" y="674225"/>
              <a:ext cx="682923" cy="455296"/>
            </a:xfrm>
            <a:custGeom>
              <a:avLst/>
              <a:gdLst/>
              <a:ahLst/>
              <a:cxnLst/>
              <a:rect l="l" t="t" r="r" b="b"/>
              <a:pathLst>
                <a:path w="33563" h="22376" extrusionOk="0">
                  <a:moveTo>
                    <a:pt x="17684" y="188"/>
                  </a:moveTo>
                  <a:cubicBezTo>
                    <a:pt x="21293" y="362"/>
                    <a:pt x="24007" y="3249"/>
                    <a:pt x="24007" y="6497"/>
                  </a:cubicBezTo>
                  <a:cubicBezTo>
                    <a:pt x="24180" y="7218"/>
                    <a:pt x="24007" y="7767"/>
                    <a:pt x="23819" y="8301"/>
                  </a:cubicBezTo>
                  <a:cubicBezTo>
                    <a:pt x="24368" y="7940"/>
                    <a:pt x="24902" y="7940"/>
                    <a:pt x="25450" y="7940"/>
                  </a:cubicBezTo>
                  <a:cubicBezTo>
                    <a:pt x="29781" y="7940"/>
                    <a:pt x="33563" y="13541"/>
                    <a:pt x="31224" y="18406"/>
                  </a:cubicBezTo>
                  <a:cubicBezTo>
                    <a:pt x="29954" y="20759"/>
                    <a:pt x="27067" y="21842"/>
                    <a:pt x="24368" y="21842"/>
                  </a:cubicBezTo>
                  <a:cubicBezTo>
                    <a:pt x="21480" y="21842"/>
                    <a:pt x="18593" y="20571"/>
                    <a:pt x="17323" y="18045"/>
                  </a:cubicBezTo>
                  <a:cubicBezTo>
                    <a:pt x="16240" y="20759"/>
                    <a:pt x="13180" y="22015"/>
                    <a:pt x="10105" y="22015"/>
                  </a:cubicBezTo>
                  <a:cubicBezTo>
                    <a:pt x="7406" y="22015"/>
                    <a:pt x="4692" y="20932"/>
                    <a:pt x="3436" y="18767"/>
                  </a:cubicBezTo>
                  <a:cubicBezTo>
                    <a:pt x="0" y="12819"/>
                    <a:pt x="5601" y="7940"/>
                    <a:pt x="9210" y="7940"/>
                  </a:cubicBezTo>
                  <a:cubicBezTo>
                    <a:pt x="9744" y="7940"/>
                    <a:pt x="10293" y="7940"/>
                    <a:pt x="10654" y="8301"/>
                  </a:cubicBezTo>
                  <a:cubicBezTo>
                    <a:pt x="10293" y="4519"/>
                    <a:pt x="13541" y="188"/>
                    <a:pt x="17511" y="188"/>
                  </a:cubicBezTo>
                  <a:close/>
                  <a:moveTo>
                    <a:pt x="17511" y="1"/>
                  </a:moveTo>
                  <a:cubicBezTo>
                    <a:pt x="15706" y="1"/>
                    <a:pt x="13902" y="910"/>
                    <a:pt x="12458" y="2527"/>
                  </a:cubicBezTo>
                  <a:cubicBezTo>
                    <a:pt x="11015" y="3970"/>
                    <a:pt x="10293" y="5963"/>
                    <a:pt x="10466" y="7940"/>
                  </a:cubicBezTo>
                  <a:cubicBezTo>
                    <a:pt x="10105" y="7767"/>
                    <a:pt x="9571" y="7767"/>
                    <a:pt x="9210" y="7767"/>
                  </a:cubicBezTo>
                  <a:cubicBezTo>
                    <a:pt x="7045" y="7767"/>
                    <a:pt x="4331" y="9384"/>
                    <a:pt x="3075" y="11549"/>
                  </a:cubicBezTo>
                  <a:cubicBezTo>
                    <a:pt x="1805" y="13714"/>
                    <a:pt x="1805" y="16428"/>
                    <a:pt x="3248" y="18954"/>
                  </a:cubicBezTo>
                  <a:cubicBezTo>
                    <a:pt x="3797" y="20037"/>
                    <a:pt x="4880" y="20932"/>
                    <a:pt x="6136" y="21481"/>
                  </a:cubicBezTo>
                  <a:cubicBezTo>
                    <a:pt x="7218" y="22015"/>
                    <a:pt x="8662" y="22376"/>
                    <a:pt x="10105" y="22376"/>
                  </a:cubicBezTo>
                  <a:cubicBezTo>
                    <a:pt x="13353" y="22376"/>
                    <a:pt x="16240" y="20932"/>
                    <a:pt x="17323" y="18594"/>
                  </a:cubicBezTo>
                  <a:cubicBezTo>
                    <a:pt x="18767" y="20759"/>
                    <a:pt x="21293" y="22202"/>
                    <a:pt x="24368" y="22202"/>
                  </a:cubicBezTo>
                  <a:cubicBezTo>
                    <a:pt x="27428" y="22202"/>
                    <a:pt x="30142" y="20759"/>
                    <a:pt x="31398" y="18406"/>
                  </a:cubicBezTo>
                  <a:cubicBezTo>
                    <a:pt x="32480" y="16241"/>
                    <a:pt x="32480" y="13353"/>
                    <a:pt x="31037" y="11188"/>
                  </a:cubicBezTo>
                  <a:cubicBezTo>
                    <a:pt x="29781" y="9023"/>
                    <a:pt x="27615" y="7767"/>
                    <a:pt x="25450" y="7767"/>
                  </a:cubicBezTo>
                  <a:cubicBezTo>
                    <a:pt x="25089" y="7767"/>
                    <a:pt x="24728" y="7767"/>
                    <a:pt x="24180" y="7940"/>
                  </a:cubicBezTo>
                  <a:cubicBezTo>
                    <a:pt x="24368" y="7406"/>
                    <a:pt x="24368" y="7045"/>
                    <a:pt x="24368" y="6497"/>
                  </a:cubicBezTo>
                  <a:cubicBezTo>
                    <a:pt x="24368" y="3075"/>
                    <a:pt x="21293" y="1"/>
                    <a:pt x="1768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6" name="Google Shape;1516;p43"/>
            <p:cNvSpPr/>
            <p:nvPr/>
          </p:nvSpPr>
          <p:spPr>
            <a:xfrm>
              <a:off x="832739" y="889972"/>
              <a:ext cx="69914" cy="141374"/>
            </a:xfrm>
            <a:custGeom>
              <a:avLst/>
              <a:gdLst/>
              <a:ahLst/>
              <a:cxnLst/>
              <a:rect l="l" t="t" r="r" b="b"/>
              <a:pathLst>
                <a:path w="3436" h="6948" extrusionOk="0">
                  <a:moveTo>
                    <a:pt x="1806" y="1"/>
                  </a:moveTo>
                  <a:cubicBezTo>
                    <a:pt x="1581" y="1"/>
                    <a:pt x="1357" y="138"/>
                    <a:pt x="1270" y="412"/>
                  </a:cubicBezTo>
                  <a:cubicBezTo>
                    <a:pt x="0" y="3111"/>
                    <a:pt x="722" y="5464"/>
                    <a:pt x="1270" y="6547"/>
                  </a:cubicBezTo>
                  <a:cubicBezTo>
                    <a:pt x="1357" y="6814"/>
                    <a:pt x="1537" y="6948"/>
                    <a:pt x="1741" y="6948"/>
                  </a:cubicBezTo>
                  <a:cubicBezTo>
                    <a:pt x="1945" y="6948"/>
                    <a:pt x="2173" y="6814"/>
                    <a:pt x="2353" y="6547"/>
                  </a:cubicBezTo>
                  <a:cubicBezTo>
                    <a:pt x="3436" y="4021"/>
                    <a:pt x="2887" y="1668"/>
                    <a:pt x="2353" y="412"/>
                  </a:cubicBezTo>
                  <a:cubicBezTo>
                    <a:pt x="2259" y="138"/>
                    <a:pt x="2032" y="1"/>
                    <a:pt x="1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7" name="Google Shape;1517;p43"/>
            <p:cNvSpPr/>
            <p:nvPr/>
          </p:nvSpPr>
          <p:spPr>
            <a:xfrm>
              <a:off x="885012" y="941390"/>
              <a:ext cx="90384" cy="98889"/>
            </a:xfrm>
            <a:custGeom>
              <a:avLst/>
              <a:gdLst/>
              <a:ahLst/>
              <a:cxnLst/>
              <a:rect l="l" t="t" r="r" b="b"/>
              <a:pathLst>
                <a:path w="4442" h="4860" extrusionOk="0">
                  <a:moveTo>
                    <a:pt x="3776" y="0"/>
                  </a:moveTo>
                  <a:cubicBezTo>
                    <a:pt x="3704" y="0"/>
                    <a:pt x="3632" y="16"/>
                    <a:pt x="3566" y="50"/>
                  </a:cubicBezTo>
                  <a:cubicBezTo>
                    <a:pt x="1228" y="1306"/>
                    <a:pt x="506" y="3111"/>
                    <a:pt x="145" y="4193"/>
                  </a:cubicBezTo>
                  <a:cubicBezTo>
                    <a:pt x="1" y="4471"/>
                    <a:pt x="292" y="4860"/>
                    <a:pt x="599" y="4860"/>
                  </a:cubicBezTo>
                  <a:cubicBezTo>
                    <a:pt x="690" y="4860"/>
                    <a:pt x="784" y="4825"/>
                    <a:pt x="867" y="4742"/>
                  </a:cubicBezTo>
                  <a:cubicBezTo>
                    <a:pt x="3032" y="3832"/>
                    <a:pt x="3927" y="2028"/>
                    <a:pt x="4288" y="772"/>
                  </a:cubicBezTo>
                  <a:cubicBezTo>
                    <a:pt x="4441" y="323"/>
                    <a:pt x="4102" y="0"/>
                    <a:pt x="3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8" name="Google Shape;1518;p43"/>
            <p:cNvSpPr/>
            <p:nvPr/>
          </p:nvSpPr>
          <p:spPr>
            <a:xfrm>
              <a:off x="766650" y="941350"/>
              <a:ext cx="83913" cy="101086"/>
            </a:xfrm>
            <a:custGeom>
              <a:avLst/>
              <a:gdLst/>
              <a:ahLst/>
              <a:cxnLst/>
              <a:rect l="l" t="t" r="r" b="b"/>
              <a:pathLst>
                <a:path w="4124" h="4968" extrusionOk="0">
                  <a:moveTo>
                    <a:pt x="620" y="1"/>
                  </a:moveTo>
                  <a:cubicBezTo>
                    <a:pt x="238" y="1"/>
                    <a:pt x="0" y="294"/>
                    <a:pt x="0" y="586"/>
                  </a:cubicBezTo>
                  <a:cubicBezTo>
                    <a:pt x="361" y="1857"/>
                    <a:pt x="1083" y="3834"/>
                    <a:pt x="3248" y="4917"/>
                  </a:cubicBezTo>
                  <a:cubicBezTo>
                    <a:pt x="3314" y="4951"/>
                    <a:pt x="3386" y="4967"/>
                    <a:pt x="3458" y="4967"/>
                  </a:cubicBezTo>
                  <a:cubicBezTo>
                    <a:pt x="3784" y="4967"/>
                    <a:pt x="4123" y="4644"/>
                    <a:pt x="3970" y="4195"/>
                  </a:cubicBezTo>
                  <a:cubicBezTo>
                    <a:pt x="3797" y="3113"/>
                    <a:pt x="3075" y="1308"/>
                    <a:pt x="910" y="52"/>
                  </a:cubicBezTo>
                  <a:cubicBezTo>
                    <a:pt x="806" y="17"/>
                    <a:pt x="709" y="1"/>
                    <a:pt x="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9" name="Google Shape;1519;p43"/>
            <p:cNvSpPr/>
            <p:nvPr/>
          </p:nvSpPr>
          <p:spPr>
            <a:xfrm>
              <a:off x="1144952" y="886370"/>
              <a:ext cx="73454" cy="141374"/>
            </a:xfrm>
            <a:custGeom>
              <a:avLst/>
              <a:gdLst/>
              <a:ahLst/>
              <a:cxnLst/>
              <a:rect l="l" t="t" r="r" b="b"/>
              <a:pathLst>
                <a:path w="3610" h="6948" extrusionOk="0">
                  <a:moveTo>
                    <a:pt x="1869" y="1"/>
                  </a:moveTo>
                  <a:cubicBezTo>
                    <a:pt x="1665" y="1"/>
                    <a:pt x="1437" y="134"/>
                    <a:pt x="1257" y="401"/>
                  </a:cubicBezTo>
                  <a:cubicBezTo>
                    <a:pt x="1" y="3115"/>
                    <a:pt x="723" y="5454"/>
                    <a:pt x="1257" y="6536"/>
                  </a:cubicBezTo>
                  <a:cubicBezTo>
                    <a:pt x="1437" y="6811"/>
                    <a:pt x="1665" y="6948"/>
                    <a:pt x="1869" y="6948"/>
                  </a:cubicBezTo>
                  <a:cubicBezTo>
                    <a:pt x="2072" y="6948"/>
                    <a:pt x="2253" y="6811"/>
                    <a:pt x="2340" y="6536"/>
                  </a:cubicBezTo>
                  <a:cubicBezTo>
                    <a:pt x="3610" y="4010"/>
                    <a:pt x="2888" y="1672"/>
                    <a:pt x="2340" y="401"/>
                  </a:cubicBezTo>
                  <a:cubicBezTo>
                    <a:pt x="2253" y="134"/>
                    <a:pt x="2072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0" name="Google Shape;1520;p43"/>
            <p:cNvSpPr/>
            <p:nvPr/>
          </p:nvSpPr>
          <p:spPr>
            <a:xfrm>
              <a:off x="1199890" y="937687"/>
              <a:ext cx="87535" cy="100883"/>
            </a:xfrm>
            <a:custGeom>
              <a:avLst/>
              <a:gdLst/>
              <a:ahLst/>
              <a:cxnLst/>
              <a:rect l="l" t="t" r="r" b="b"/>
              <a:pathLst>
                <a:path w="4302" h="4958" extrusionOk="0">
                  <a:moveTo>
                    <a:pt x="3695" y="1"/>
                  </a:moveTo>
                  <a:cubicBezTo>
                    <a:pt x="3615" y="1"/>
                    <a:pt x="3528" y="15"/>
                    <a:pt x="3436" y="45"/>
                  </a:cubicBezTo>
                  <a:cubicBezTo>
                    <a:pt x="1271" y="1315"/>
                    <a:pt x="361" y="3119"/>
                    <a:pt x="0" y="4202"/>
                  </a:cubicBezTo>
                  <a:cubicBezTo>
                    <a:pt x="0" y="4515"/>
                    <a:pt x="271" y="4957"/>
                    <a:pt x="701" y="4957"/>
                  </a:cubicBezTo>
                  <a:cubicBezTo>
                    <a:pt x="767" y="4957"/>
                    <a:pt x="837" y="4947"/>
                    <a:pt x="910" y="4924"/>
                  </a:cubicBezTo>
                  <a:cubicBezTo>
                    <a:pt x="2887" y="3841"/>
                    <a:pt x="3797" y="2037"/>
                    <a:pt x="4158" y="766"/>
                  </a:cubicBezTo>
                  <a:cubicBezTo>
                    <a:pt x="4301" y="324"/>
                    <a:pt x="4079" y="1"/>
                    <a:pt x="3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1" name="Google Shape;1521;p43"/>
            <p:cNvSpPr/>
            <p:nvPr/>
          </p:nvSpPr>
          <p:spPr>
            <a:xfrm>
              <a:off x="1079494" y="937667"/>
              <a:ext cx="83689" cy="101127"/>
            </a:xfrm>
            <a:custGeom>
              <a:avLst/>
              <a:gdLst/>
              <a:ahLst/>
              <a:cxnLst/>
              <a:rect l="l" t="t" r="r" b="b"/>
              <a:pathLst>
                <a:path w="4113" h="4970" extrusionOk="0">
                  <a:moveTo>
                    <a:pt x="661" y="1"/>
                  </a:moveTo>
                  <a:cubicBezTo>
                    <a:pt x="336" y="1"/>
                    <a:pt x="1" y="298"/>
                    <a:pt x="143" y="594"/>
                  </a:cubicBezTo>
                  <a:cubicBezTo>
                    <a:pt x="331" y="1850"/>
                    <a:pt x="1226" y="3842"/>
                    <a:pt x="3218" y="4925"/>
                  </a:cubicBezTo>
                  <a:cubicBezTo>
                    <a:pt x="3313" y="4956"/>
                    <a:pt x="3403" y="4970"/>
                    <a:pt x="3486" y="4970"/>
                  </a:cubicBezTo>
                  <a:cubicBezTo>
                    <a:pt x="3869" y="4970"/>
                    <a:pt x="4113" y="4673"/>
                    <a:pt x="4113" y="4376"/>
                  </a:cubicBezTo>
                  <a:cubicBezTo>
                    <a:pt x="3752" y="3120"/>
                    <a:pt x="3030" y="1316"/>
                    <a:pt x="865" y="46"/>
                  </a:cubicBezTo>
                  <a:cubicBezTo>
                    <a:pt x="801" y="15"/>
                    <a:pt x="73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2" name="Google Shape;1522;p43"/>
            <p:cNvSpPr/>
            <p:nvPr/>
          </p:nvSpPr>
          <p:spPr>
            <a:xfrm>
              <a:off x="994278" y="727475"/>
              <a:ext cx="73454" cy="139686"/>
            </a:xfrm>
            <a:custGeom>
              <a:avLst/>
              <a:gdLst/>
              <a:ahLst/>
              <a:cxnLst/>
              <a:rect l="l" t="t" r="r" b="b"/>
              <a:pathLst>
                <a:path w="3610" h="6865" extrusionOk="0">
                  <a:moveTo>
                    <a:pt x="1807" y="0"/>
                  </a:moveTo>
                  <a:cubicBezTo>
                    <a:pt x="1581" y="0"/>
                    <a:pt x="1358" y="90"/>
                    <a:pt x="1271" y="271"/>
                  </a:cubicBezTo>
                  <a:cubicBezTo>
                    <a:pt x="1" y="3158"/>
                    <a:pt x="722" y="5323"/>
                    <a:pt x="1271" y="6594"/>
                  </a:cubicBezTo>
                  <a:cubicBezTo>
                    <a:pt x="1451" y="6774"/>
                    <a:pt x="1675" y="6864"/>
                    <a:pt x="1877" y="6864"/>
                  </a:cubicBezTo>
                  <a:cubicBezTo>
                    <a:pt x="2079" y="6864"/>
                    <a:pt x="2260" y="6774"/>
                    <a:pt x="2354" y="6594"/>
                  </a:cubicBezTo>
                  <a:cubicBezTo>
                    <a:pt x="3609" y="4067"/>
                    <a:pt x="2888" y="1541"/>
                    <a:pt x="2354" y="271"/>
                  </a:cubicBezTo>
                  <a:cubicBezTo>
                    <a:pt x="2260" y="90"/>
                    <a:pt x="2032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3" name="Google Shape;1523;p43"/>
            <p:cNvSpPr/>
            <p:nvPr/>
          </p:nvSpPr>
          <p:spPr>
            <a:xfrm>
              <a:off x="1049502" y="779809"/>
              <a:ext cx="87413" cy="97424"/>
            </a:xfrm>
            <a:custGeom>
              <a:avLst/>
              <a:gdLst/>
              <a:ahLst/>
              <a:cxnLst/>
              <a:rect l="l" t="t" r="r" b="b"/>
              <a:pathLst>
                <a:path w="4296" h="4788" extrusionOk="0">
                  <a:moveTo>
                    <a:pt x="3640" y="0"/>
                  </a:moveTo>
                  <a:cubicBezTo>
                    <a:pt x="3565" y="0"/>
                    <a:pt x="3490" y="16"/>
                    <a:pt x="3422" y="52"/>
                  </a:cubicBezTo>
                  <a:cubicBezTo>
                    <a:pt x="1256" y="1134"/>
                    <a:pt x="361" y="2939"/>
                    <a:pt x="0" y="4022"/>
                  </a:cubicBezTo>
                  <a:cubicBezTo>
                    <a:pt x="0" y="4464"/>
                    <a:pt x="248" y="4787"/>
                    <a:pt x="636" y="4787"/>
                  </a:cubicBezTo>
                  <a:cubicBezTo>
                    <a:pt x="717" y="4787"/>
                    <a:pt x="803" y="4773"/>
                    <a:pt x="895" y="4743"/>
                  </a:cubicBezTo>
                  <a:cubicBezTo>
                    <a:pt x="2888" y="3834"/>
                    <a:pt x="3783" y="1856"/>
                    <a:pt x="4143" y="586"/>
                  </a:cubicBezTo>
                  <a:cubicBezTo>
                    <a:pt x="4296" y="293"/>
                    <a:pt x="3964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4" name="Google Shape;1524;p43"/>
            <p:cNvSpPr/>
            <p:nvPr/>
          </p:nvSpPr>
          <p:spPr>
            <a:xfrm>
              <a:off x="928841" y="776147"/>
              <a:ext cx="83974" cy="103141"/>
            </a:xfrm>
            <a:custGeom>
              <a:avLst/>
              <a:gdLst/>
              <a:ahLst/>
              <a:cxnLst/>
              <a:rect l="l" t="t" r="r" b="b"/>
              <a:pathLst>
                <a:path w="4127" h="5069" extrusionOk="0">
                  <a:moveTo>
                    <a:pt x="680" y="0"/>
                  </a:moveTo>
                  <a:cubicBezTo>
                    <a:pt x="350" y="0"/>
                    <a:pt x="1" y="324"/>
                    <a:pt x="156" y="766"/>
                  </a:cubicBezTo>
                  <a:cubicBezTo>
                    <a:pt x="329" y="2036"/>
                    <a:pt x="1239" y="3841"/>
                    <a:pt x="3217" y="4923"/>
                  </a:cubicBezTo>
                  <a:cubicBezTo>
                    <a:pt x="3369" y="5024"/>
                    <a:pt x="3508" y="5068"/>
                    <a:pt x="3628" y="5068"/>
                  </a:cubicBezTo>
                  <a:cubicBezTo>
                    <a:pt x="3938" y="5068"/>
                    <a:pt x="4126" y="4770"/>
                    <a:pt x="4126" y="4375"/>
                  </a:cubicBezTo>
                  <a:cubicBezTo>
                    <a:pt x="3765" y="3292"/>
                    <a:pt x="3043" y="1314"/>
                    <a:pt x="878" y="44"/>
                  </a:cubicBezTo>
                  <a:cubicBezTo>
                    <a:pt x="816" y="14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43"/>
          <p:cNvGrpSpPr/>
          <p:nvPr/>
        </p:nvGrpSpPr>
        <p:grpSpPr>
          <a:xfrm>
            <a:off x="11282863" y="240526"/>
            <a:ext cx="578267" cy="612133"/>
            <a:chOff x="6096388" y="3326125"/>
            <a:chExt cx="433700" cy="459100"/>
          </a:xfrm>
        </p:grpSpPr>
        <p:sp>
          <p:nvSpPr>
            <p:cNvPr id="1526" name="Google Shape;1526;p43"/>
            <p:cNvSpPr/>
            <p:nvPr/>
          </p:nvSpPr>
          <p:spPr>
            <a:xfrm>
              <a:off x="6456388" y="3490475"/>
              <a:ext cx="56700" cy="59425"/>
            </a:xfrm>
            <a:custGeom>
              <a:avLst/>
              <a:gdLst/>
              <a:ahLst/>
              <a:cxnLst/>
              <a:rect l="l" t="t" r="r" b="b"/>
              <a:pathLst>
                <a:path w="2268" h="2377" extrusionOk="0">
                  <a:moveTo>
                    <a:pt x="0" y="1"/>
                  </a:moveTo>
                  <a:lnTo>
                    <a:pt x="0" y="2377"/>
                  </a:lnTo>
                  <a:lnTo>
                    <a:pt x="2267" y="2377"/>
                  </a:lnTo>
                  <a:cubicBezTo>
                    <a:pt x="2149" y="1815"/>
                    <a:pt x="1696" y="1470"/>
                    <a:pt x="1134" y="1470"/>
                  </a:cubicBezTo>
                  <a:cubicBezTo>
                    <a:pt x="1016" y="1470"/>
                    <a:pt x="907" y="1361"/>
                    <a:pt x="907" y="1243"/>
                  </a:cubicBezTo>
                  <a:cubicBezTo>
                    <a:pt x="907" y="1017"/>
                    <a:pt x="1016" y="908"/>
                    <a:pt x="1134" y="908"/>
                  </a:cubicBezTo>
                  <a:cubicBezTo>
                    <a:pt x="1696" y="908"/>
                    <a:pt x="2149" y="563"/>
                    <a:pt x="2267" y="1"/>
                  </a:cubicBezTo>
                  <a:close/>
                </a:path>
              </a:pathLst>
            </a:custGeom>
            <a:solidFill>
              <a:srgbClr val="FC80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7" name="Google Shape;1527;p43"/>
            <p:cNvSpPr/>
            <p:nvPr/>
          </p:nvSpPr>
          <p:spPr>
            <a:xfrm>
              <a:off x="6456388" y="3598175"/>
              <a:ext cx="56700" cy="56700"/>
            </a:xfrm>
            <a:custGeom>
              <a:avLst/>
              <a:gdLst/>
              <a:ahLst/>
              <a:cxnLst/>
              <a:rect l="l" t="t" r="r" b="b"/>
              <a:pathLst>
                <a:path w="2268" h="2268" extrusionOk="0">
                  <a:moveTo>
                    <a:pt x="0" y="0"/>
                  </a:moveTo>
                  <a:lnTo>
                    <a:pt x="0" y="2267"/>
                  </a:lnTo>
                  <a:lnTo>
                    <a:pt x="2267" y="2267"/>
                  </a:lnTo>
                  <a:cubicBezTo>
                    <a:pt x="2149" y="1814"/>
                    <a:pt x="1696" y="1469"/>
                    <a:pt x="1134" y="1469"/>
                  </a:cubicBezTo>
                  <a:cubicBezTo>
                    <a:pt x="1016" y="1469"/>
                    <a:pt x="907" y="1360"/>
                    <a:pt x="907" y="1134"/>
                  </a:cubicBezTo>
                  <a:cubicBezTo>
                    <a:pt x="907" y="1016"/>
                    <a:pt x="1016" y="907"/>
                    <a:pt x="1134" y="907"/>
                  </a:cubicBezTo>
                  <a:cubicBezTo>
                    <a:pt x="1696" y="907"/>
                    <a:pt x="2149" y="454"/>
                    <a:pt x="2267" y="0"/>
                  </a:cubicBezTo>
                  <a:close/>
                </a:path>
              </a:pathLst>
            </a:custGeom>
            <a:solidFill>
              <a:srgbClr val="FFB8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8" name="Google Shape;1528;p43"/>
            <p:cNvSpPr/>
            <p:nvPr/>
          </p:nvSpPr>
          <p:spPr>
            <a:xfrm>
              <a:off x="6226738" y="3598175"/>
              <a:ext cx="215375" cy="56700"/>
            </a:xfrm>
            <a:custGeom>
              <a:avLst/>
              <a:gdLst/>
              <a:ahLst/>
              <a:cxnLst/>
              <a:rect l="l" t="t" r="r" b="b"/>
              <a:pathLst>
                <a:path w="8615" h="2268" extrusionOk="0">
                  <a:moveTo>
                    <a:pt x="345" y="0"/>
                  </a:moveTo>
                  <a:lnTo>
                    <a:pt x="345" y="1469"/>
                  </a:lnTo>
                  <a:cubicBezTo>
                    <a:pt x="345" y="1587"/>
                    <a:pt x="227" y="1696"/>
                    <a:pt x="0" y="1696"/>
                  </a:cubicBezTo>
                  <a:lnTo>
                    <a:pt x="0" y="2267"/>
                  </a:lnTo>
                  <a:lnTo>
                    <a:pt x="8615" y="2267"/>
                  </a:lnTo>
                  <a:lnTo>
                    <a:pt x="8615" y="0"/>
                  </a:lnTo>
                  <a:close/>
                </a:path>
              </a:pathLst>
            </a:custGeom>
            <a:solidFill>
              <a:srgbClr val="FF77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9" name="Google Shape;1529;p43"/>
            <p:cNvSpPr/>
            <p:nvPr/>
          </p:nvSpPr>
          <p:spPr>
            <a:xfrm>
              <a:off x="6226738" y="3490475"/>
              <a:ext cx="215375" cy="59425"/>
            </a:xfrm>
            <a:custGeom>
              <a:avLst/>
              <a:gdLst/>
              <a:ahLst/>
              <a:cxnLst/>
              <a:rect l="l" t="t" r="r" b="b"/>
              <a:pathLst>
                <a:path w="8615" h="2377" extrusionOk="0">
                  <a:moveTo>
                    <a:pt x="345" y="1"/>
                  </a:moveTo>
                  <a:lnTo>
                    <a:pt x="345" y="1470"/>
                  </a:lnTo>
                  <a:cubicBezTo>
                    <a:pt x="345" y="1697"/>
                    <a:pt x="227" y="1815"/>
                    <a:pt x="0" y="1815"/>
                  </a:cubicBezTo>
                  <a:lnTo>
                    <a:pt x="0" y="2377"/>
                  </a:lnTo>
                  <a:lnTo>
                    <a:pt x="8615" y="2377"/>
                  </a:lnTo>
                  <a:lnTo>
                    <a:pt x="8615" y="1"/>
                  </a:lnTo>
                  <a:close/>
                </a:path>
              </a:pathLst>
            </a:custGeom>
            <a:solidFill>
              <a:srgbClr val="FC80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0" name="Google Shape;1530;p43"/>
            <p:cNvSpPr/>
            <p:nvPr/>
          </p:nvSpPr>
          <p:spPr>
            <a:xfrm>
              <a:off x="6226738" y="3394150"/>
              <a:ext cx="121975" cy="42400"/>
            </a:xfrm>
            <a:custGeom>
              <a:avLst/>
              <a:gdLst/>
              <a:ahLst/>
              <a:cxnLst/>
              <a:rect l="l" t="t" r="r" b="b"/>
              <a:pathLst>
                <a:path w="4879" h="1696" extrusionOk="0">
                  <a:moveTo>
                    <a:pt x="345" y="0"/>
                  </a:moveTo>
                  <a:lnTo>
                    <a:pt x="345" y="907"/>
                  </a:lnTo>
                  <a:cubicBezTo>
                    <a:pt x="345" y="1016"/>
                    <a:pt x="227" y="1134"/>
                    <a:pt x="0" y="1134"/>
                  </a:cubicBezTo>
                  <a:lnTo>
                    <a:pt x="0" y="1696"/>
                  </a:lnTo>
                  <a:lnTo>
                    <a:pt x="4879" y="1696"/>
                  </a:lnTo>
                  <a:lnTo>
                    <a:pt x="4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1" name="Google Shape;1531;p43"/>
            <p:cNvSpPr/>
            <p:nvPr/>
          </p:nvSpPr>
          <p:spPr>
            <a:xfrm>
              <a:off x="6207013" y="3598175"/>
              <a:ext cx="19750" cy="56700"/>
            </a:xfrm>
            <a:custGeom>
              <a:avLst/>
              <a:gdLst/>
              <a:ahLst/>
              <a:cxnLst/>
              <a:rect l="l" t="t" r="r" b="b"/>
              <a:pathLst>
                <a:path w="790" h="2268" extrusionOk="0">
                  <a:moveTo>
                    <a:pt x="0" y="0"/>
                  </a:moveTo>
                  <a:lnTo>
                    <a:pt x="0" y="2267"/>
                  </a:lnTo>
                  <a:lnTo>
                    <a:pt x="789" y="2267"/>
                  </a:lnTo>
                  <a:lnTo>
                    <a:pt x="789" y="1696"/>
                  </a:lnTo>
                  <a:cubicBezTo>
                    <a:pt x="680" y="1696"/>
                    <a:pt x="562" y="1587"/>
                    <a:pt x="562" y="1469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2" name="Google Shape;1532;p43"/>
            <p:cNvSpPr/>
            <p:nvPr/>
          </p:nvSpPr>
          <p:spPr>
            <a:xfrm>
              <a:off x="6207013" y="3490475"/>
              <a:ext cx="19750" cy="59425"/>
            </a:xfrm>
            <a:custGeom>
              <a:avLst/>
              <a:gdLst/>
              <a:ahLst/>
              <a:cxnLst/>
              <a:rect l="l" t="t" r="r" b="b"/>
              <a:pathLst>
                <a:path w="790" h="2377" extrusionOk="0">
                  <a:moveTo>
                    <a:pt x="0" y="1"/>
                  </a:moveTo>
                  <a:lnTo>
                    <a:pt x="0" y="2377"/>
                  </a:lnTo>
                  <a:lnTo>
                    <a:pt x="789" y="2377"/>
                  </a:lnTo>
                  <a:lnTo>
                    <a:pt x="789" y="1815"/>
                  </a:lnTo>
                  <a:cubicBezTo>
                    <a:pt x="680" y="1815"/>
                    <a:pt x="562" y="1697"/>
                    <a:pt x="562" y="1470"/>
                  </a:cubicBezTo>
                  <a:lnTo>
                    <a:pt x="5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3" name="Google Shape;1533;p43"/>
            <p:cNvSpPr/>
            <p:nvPr/>
          </p:nvSpPr>
          <p:spPr>
            <a:xfrm>
              <a:off x="6207013" y="3394150"/>
              <a:ext cx="19750" cy="42400"/>
            </a:xfrm>
            <a:custGeom>
              <a:avLst/>
              <a:gdLst/>
              <a:ahLst/>
              <a:cxnLst/>
              <a:rect l="l" t="t" r="r" b="b"/>
              <a:pathLst>
                <a:path w="790" h="1696" extrusionOk="0">
                  <a:moveTo>
                    <a:pt x="0" y="0"/>
                  </a:moveTo>
                  <a:lnTo>
                    <a:pt x="0" y="1696"/>
                  </a:lnTo>
                  <a:lnTo>
                    <a:pt x="789" y="1696"/>
                  </a:lnTo>
                  <a:lnTo>
                    <a:pt x="789" y="1134"/>
                  </a:lnTo>
                  <a:cubicBezTo>
                    <a:pt x="680" y="1134"/>
                    <a:pt x="562" y="1016"/>
                    <a:pt x="562" y="907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rgbClr val="89D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4" name="Google Shape;1534;p43"/>
            <p:cNvSpPr/>
            <p:nvPr/>
          </p:nvSpPr>
          <p:spPr>
            <a:xfrm>
              <a:off x="6096388" y="3326125"/>
              <a:ext cx="433700" cy="459100"/>
            </a:xfrm>
            <a:custGeom>
              <a:avLst/>
              <a:gdLst/>
              <a:ahLst/>
              <a:cxnLst/>
              <a:rect l="l" t="t" r="r" b="b"/>
              <a:pathLst>
                <a:path w="17348" h="18364" extrusionOk="0">
                  <a:moveTo>
                    <a:pt x="1134" y="563"/>
                  </a:moveTo>
                  <a:cubicBezTo>
                    <a:pt x="1360" y="563"/>
                    <a:pt x="1587" y="790"/>
                    <a:pt x="1587" y="1134"/>
                  </a:cubicBezTo>
                  <a:cubicBezTo>
                    <a:pt x="1587" y="1361"/>
                    <a:pt x="1360" y="1588"/>
                    <a:pt x="1134" y="1588"/>
                  </a:cubicBezTo>
                  <a:cubicBezTo>
                    <a:pt x="798" y="1588"/>
                    <a:pt x="571" y="1361"/>
                    <a:pt x="571" y="1134"/>
                  </a:cubicBezTo>
                  <a:cubicBezTo>
                    <a:pt x="571" y="790"/>
                    <a:pt x="798" y="563"/>
                    <a:pt x="1134" y="563"/>
                  </a:cubicBezTo>
                  <a:close/>
                  <a:moveTo>
                    <a:pt x="3745" y="2830"/>
                  </a:moveTo>
                  <a:lnTo>
                    <a:pt x="3745" y="4308"/>
                  </a:lnTo>
                  <a:lnTo>
                    <a:pt x="1932" y="3628"/>
                  </a:lnTo>
                  <a:lnTo>
                    <a:pt x="3745" y="2830"/>
                  </a:lnTo>
                  <a:close/>
                  <a:moveTo>
                    <a:pt x="10093" y="2721"/>
                  </a:moveTo>
                  <a:lnTo>
                    <a:pt x="10093" y="4417"/>
                  </a:lnTo>
                  <a:lnTo>
                    <a:pt x="4425" y="4417"/>
                  </a:lnTo>
                  <a:lnTo>
                    <a:pt x="4425" y="2721"/>
                  </a:lnTo>
                  <a:lnTo>
                    <a:pt x="4987" y="2721"/>
                  </a:lnTo>
                  <a:lnTo>
                    <a:pt x="4987" y="3628"/>
                  </a:lnTo>
                  <a:cubicBezTo>
                    <a:pt x="4987" y="3737"/>
                    <a:pt x="5105" y="3855"/>
                    <a:pt x="5214" y="3855"/>
                  </a:cubicBezTo>
                  <a:cubicBezTo>
                    <a:pt x="5441" y="3855"/>
                    <a:pt x="5559" y="3737"/>
                    <a:pt x="5559" y="3628"/>
                  </a:cubicBezTo>
                  <a:lnTo>
                    <a:pt x="5559" y="2721"/>
                  </a:lnTo>
                  <a:close/>
                  <a:moveTo>
                    <a:pt x="3745" y="6802"/>
                  </a:moveTo>
                  <a:lnTo>
                    <a:pt x="3745" y="8724"/>
                  </a:lnTo>
                  <a:lnTo>
                    <a:pt x="1814" y="7817"/>
                  </a:lnTo>
                  <a:lnTo>
                    <a:pt x="3745" y="6802"/>
                  </a:lnTo>
                  <a:close/>
                  <a:moveTo>
                    <a:pt x="13829" y="6575"/>
                  </a:moveTo>
                  <a:lnTo>
                    <a:pt x="13829" y="8951"/>
                  </a:lnTo>
                  <a:lnTo>
                    <a:pt x="4425" y="8951"/>
                  </a:lnTo>
                  <a:lnTo>
                    <a:pt x="4425" y="6575"/>
                  </a:lnTo>
                  <a:lnTo>
                    <a:pt x="4987" y="6575"/>
                  </a:lnTo>
                  <a:lnTo>
                    <a:pt x="4987" y="8044"/>
                  </a:lnTo>
                  <a:cubicBezTo>
                    <a:pt x="4987" y="8271"/>
                    <a:pt x="5105" y="8389"/>
                    <a:pt x="5214" y="8389"/>
                  </a:cubicBezTo>
                  <a:cubicBezTo>
                    <a:pt x="5441" y="8389"/>
                    <a:pt x="5559" y="8271"/>
                    <a:pt x="5559" y="8044"/>
                  </a:cubicBezTo>
                  <a:lnTo>
                    <a:pt x="5559" y="6575"/>
                  </a:lnTo>
                  <a:close/>
                  <a:moveTo>
                    <a:pt x="16667" y="6575"/>
                  </a:moveTo>
                  <a:cubicBezTo>
                    <a:pt x="16549" y="7137"/>
                    <a:pt x="16096" y="7482"/>
                    <a:pt x="15534" y="7482"/>
                  </a:cubicBezTo>
                  <a:cubicBezTo>
                    <a:pt x="15416" y="7482"/>
                    <a:pt x="15307" y="7591"/>
                    <a:pt x="15307" y="7817"/>
                  </a:cubicBezTo>
                  <a:cubicBezTo>
                    <a:pt x="15307" y="7935"/>
                    <a:pt x="15416" y="8044"/>
                    <a:pt x="15534" y="8044"/>
                  </a:cubicBezTo>
                  <a:cubicBezTo>
                    <a:pt x="16096" y="8044"/>
                    <a:pt x="16549" y="8389"/>
                    <a:pt x="16667" y="8951"/>
                  </a:cubicBezTo>
                  <a:lnTo>
                    <a:pt x="14400" y="8951"/>
                  </a:lnTo>
                  <a:lnTo>
                    <a:pt x="14400" y="6575"/>
                  </a:lnTo>
                  <a:close/>
                  <a:moveTo>
                    <a:pt x="3745" y="10991"/>
                  </a:moveTo>
                  <a:lnTo>
                    <a:pt x="3745" y="13031"/>
                  </a:lnTo>
                  <a:lnTo>
                    <a:pt x="1814" y="12016"/>
                  </a:lnTo>
                  <a:lnTo>
                    <a:pt x="3745" y="10991"/>
                  </a:lnTo>
                  <a:close/>
                  <a:moveTo>
                    <a:pt x="13829" y="10882"/>
                  </a:moveTo>
                  <a:lnTo>
                    <a:pt x="13829" y="13149"/>
                  </a:lnTo>
                  <a:lnTo>
                    <a:pt x="4425" y="13149"/>
                  </a:lnTo>
                  <a:lnTo>
                    <a:pt x="4425" y="10882"/>
                  </a:lnTo>
                  <a:lnTo>
                    <a:pt x="4987" y="10882"/>
                  </a:lnTo>
                  <a:lnTo>
                    <a:pt x="4987" y="12351"/>
                  </a:lnTo>
                  <a:cubicBezTo>
                    <a:pt x="4987" y="12469"/>
                    <a:pt x="5105" y="12578"/>
                    <a:pt x="5214" y="12578"/>
                  </a:cubicBezTo>
                  <a:cubicBezTo>
                    <a:pt x="5441" y="12578"/>
                    <a:pt x="5559" y="12469"/>
                    <a:pt x="5559" y="12351"/>
                  </a:cubicBezTo>
                  <a:lnTo>
                    <a:pt x="5559" y="10882"/>
                  </a:lnTo>
                  <a:close/>
                  <a:moveTo>
                    <a:pt x="16667" y="10882"/>
                  </a:moveTo>
                  <a:cubicBezTo>
                    <a:pt x="16549" y="11336"/>
                    <a:pt x="16096" y="11789"/>
                    <a:pt x="15534" y="11789"/>
                  </a:cubicBezTo>
                  <a:cubicBezTo>
                    <a:pt x="15416" y="11789"/>
                    <a:pt x="15307" y="11898"/>
                    <a:pt x="15307" y="12016"/>
                  </a:cubicBezTo>
                  <a:cubicBezTo>
                    <a:pt x="15307" y="12242"/>
                    <a:pt x="15416" y="12351"/>
                    <a:pt x="15534" y="12351"/>
                  </a:cubicBezTo>
                  <a:cubicBezTo>
                    <a:pt x="16096" y="12351"/>
                    <a:pt x="16549" y="12696"/>
                    <a:pt x="16667" y="13149"/>
                  </a:cubicBezTo>
                  <a:lnTo>
                    <a:pt x="14400" y="13149"/>
                  </a:lnTo>
                  <a:lnTo>
                    <a:pt x="14400" y="10882"/>
                  </a:lnTo>
                  <a:close/>
                  <a:moveTo>
                    <a:pt x="1134" y="1"/>
                  </a:moveTo>
                  <a:cubicBezTo>
                    <a:pt x="454" y="1"/>
                    <a:pt x="0" y="454"/>
                    <a:pt x="0" y="1134"/>
                  </a:cubicBezTo>
                  <a:cubicBezTo>
                    <a:pt x="0" y="1588"/>
                    <a:pt x="345" y="2041"/>
                    <a:pt x="798" y="2150"/>
                  </a:cubicBezTo>
                  <a:lnTo>
                    <a:pt x="798" y="18019"/>
                  </a:lnTo>
                  <a:cubicBezTo>
                    <a:pt x="798" y="18137"/>
                    <a:pt x="907" y="18363"/>
                    <a:pt x="1134" y="18363"/>
                  </a:cubicBezTo>
                  <a:cubicBezTo>
                    <a:pt x="1251" y="18363"/>
                    <a:pt x="1360" y="18137"/>
                    <a:pt x="1360" y="18019"/>
                  </a:cubicBezTo>
                  <a:lnTo>
                    <a:pt x="1360" y="12469"/>
                  </a:lnTo>
                  <a:lnTo>
                    <a:pt x="3972" y="13711"/>
                  </a:lnTo>
                  <a:lnTo>
                    <a:pt x="3972" y="13829"/>
                  </a:lnTo>
                  <a:lnTo>
                    <a:pt x="17003" y="13829"/>
                  </a:lnTo>
                  <a:cubicBezTo>
                    <a:pt x="17120" y="13829"/>
                    <a:pt x="17347" y="13603"/>
                    <a:pt x="17347" y="13485"/>
                  </a:cubicBezTo>
                  <a:cubicBezTo>
                    <a:pt x="17229" y="12923"/>
                    <a:pt x="17003" y="12351"/>
                    <a:pt x="16549" y="12016"/>
                  </a:cubicBezTo>
                  <a:cubicBezTo>
                    <a:pt x="17003" y="11671"/>
                    <a:pt x="17347" y="11218"/>
                    <a:pt x="17347" y="10538"/>
                  </a:cubicBezTo>
                  <a:cubicBezTo>
                    <a:pt x="17347" y="10429"/>
                    <a:pt x="17120" y="10311"/>
                    <a:pt x="17003" y="10311"/>
                  </a:cubicBezTo>
                  <a:lnTo>
                    <a:pt x="3972" y="10311"/>
                  </a:lnTo>
                  <a:lnTo>
                    <a:pt x="1360" y="11562"/>
                  </a:lnTo>
                  <a:lnTo>
                    <a:pt x="1360" y="8271"/>
                  </a:lnTo>
                  <a:lnTo>
                    <a:pt x="3972" y="9522"/>
                  </a:lnTo>
                  <a:lnTo>
                    <a:pt x="17003" y="9522"/>
                  </a:lnTo>
                  <a:cubicBezTo>
                    <a:pt x="17120" y="9522"/>
                    <a:pt x="17347" y="9404"/>
                    <a:pt x="17347" y="9177"/>
                  </a:cubicBezTo>
                  <a:cubicBezTo>
                    <a:pt x="17229" y="8615"/>
                    <a:pt x="17003" y="8044"/>
                    <a:pt x="16549" y="7817"/>
                  </a:cubicBezTo>
                  <a:cubicBezTo>
                    <a:pt x="17003" y="7482"/>
                    <a:pt x="17347" y="6910"/>
                    <a:pt x="17347" y="6348"/>
                  </a:cubicBezTo>
                  <a:cubicBezTo>
                    <a:pt x="17347" y="6122"/>
                    <a:pt x="17120" y="6004"/>
                    <a:pt x="17003" y="6004"/>
                  </a:cubicBezTo>
                  <a:lnTo>
                    <a:pt x="3972" y="6004"/>
                  </a:lnTo>
                  <a:lnTo>
                    <a:pt x="1360" y="7255"/>
                  </a:lnTo>
                  <a:lnTo>
                    <a:pt x="1360" y="3963"/>
                  </a:lnTo>
                  <a:lnTo>
                    <a:pt x="3972" y="4988"/>
                  </a:lnTo>
                  <a:lnTo>
                    <a:pt x="4081" y="4988"/>
                  </a:lnTo>
                  <a:lnTo>
                    <a:pt x="4081" y="5097"/>
                  </a:lnTo>
                  <a:lnTo>
                    <a:pt x="17003" y="5097"/>
                  </a:lnTo>
                  <a:cubicBezTo>
                    <a:pt x="17120" y="5097"/>
                    <a:pt x="17347" y="4870"/>
                    <a:pt x="17347" y="4761"/>
                  </a:cubicBezTo>
                  <a:cubicBezTo>
                    <a:pt x="17347" y="4643"/>
                    <a:pt x="17120" y="4417"/>
                    <a:pt x="17003" y="4417"/>
                  </a:cubicBezTo>
                  <a:lnTo>
                    <a:pt x="10655" y="4417"/>
                  </a:lnTo>
                  <a:lnTo>
                    <a:pt x="10655" y="2721"/>
                  </a:lnTo>
                  <a:lnTo>
                    <a:pt x="17003" y="2721"/>
                  </a:lnTo>
                  <a:cubicBezTo>
                    <a:pt x="17120" y="2721"/>
                    <a:pt x="17347" y="2603"/>
                    <a:pt x="17347" y="2376"/>
                  </a:cubicBezTo>
                  <a:cubicBezTo>
                    <a:pt x="17347" y="2268"/>
                    <a:pt x="17120" y="2150"/>
                    <a:pt x="17003" y="2150"/>
                  </a:cubicBezTo>
                  <a:lnTo>
                    <a:pt x="3972" y="2150"/>
                  </a:lnTo>
                  <a:lnTo>
                    <a:pt x="1360" y="3174"/>
                  </a:lnTo>
                  <a:lnTo>
                    <a:pt x="1360" y="2150"/>
                  </a:lnTo>
                  <a:cubicBezTo>
                    <a:pt x="1814" y="2041"/>
                    <a:pt x="2158" y="1588"/>
                    <a:pt x="2158" y="1134"/>
                  </a:cubicBezTo>
                  <a:cubicBezTo>
                    <a:pt x="2158" y="454"/>
                    <a:pt x="1705" y="1"/>
                    <a:pt x="1134" y="1"/>
                  </a:cubicBezTo>
                  <a:close/>
                </a:path>
              </a:pathLst>
            </a:custGeom>
            <a:solidFill>
              <a:srgbClr val="383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5" name="Google Shape;1535;p43"/>
            <p:cNvSpPr/>
            <p:nvPr/>
          </p:nvSpPr>
          <p:spPr>
            <a:xfrm>
              <a:off x="6377038" y="3408200"/>
              <a:ext cx="153050" cy="14300"/>
            </a:xfrm>
            <a:custGeom>
              <a:avLst/>
              <a:gdLst/>
              <a:ahLst/>
              <a:cxnLst/>
              <a:rect l="l" t="t" r="r" b="b"/>
              <a:pathLst>
                <a:path w="6122" h="572" extrusionOk="0">
                  <a:moveTo>
                    <a:pt x="336" y="0"/>
                  </a:moveTo>
                  <a:cubicBezTo>
                    <a:pt x="109" y="0"/>
                    <a:pt x="0" y="118"/>
                    <a:pt x="0" y="345"/>
                  </a:cubicBezTo>
                  <a:cubicBezTo>
                    <a:pt x="0" y="454"/>
                    <a:pt x="109" y="572"/>
                    <a:pt x="336" y="572"/>
                  </a:cubicBezTo>
                  <a:lnTo>
                    <a:pt x="5777" y="572"/>
                  </a:lnTo>
                  <a:cubicBezTo>
                    <a:pt x="5894" y="572"/>
                    <a:pt x="6121" y="454"/>
                    <a:pt x="6121" y="345"/>
                  </a:cubicBezTo>
                  <a:cubicBezTo>
                    <a:pt x="6121" y="118"/>
                    <a:pt x="5894" y="0"/>
                    <a:pt x="5777" y="0"/>
                  </a:cubicBezTo>
                  <a:close/>
                </a:path>
              </a:pathLst>
            </a:custGeom>
            <a:solidFill>
              <a:srgbClr val="383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6" name="Google Shape;1536;p43"/>
            <p:cNvSpPr/>
            <p:nvPr/>
          </p:nvSpPr>
          <p:spPr>
            <a:xfrm>
              <a:off x="6110663" y="3340175"/>
              <a:ext cx="25400" cy="25650"/>
            </a:xfrm>
            <a:custGeom>
              <a:avLst/>
              <a:gdLst/>
              <a:ahLst/>
              <a:cxnLst/>
              <a:rect l="l" t="t" r="r" b="b"/>
              <a:pathLst>
                <a:path w="1016" h="1026" extrusionOk="0">
                  <a:moveTo>
                    <a:pt x="563" y="1"/>
                  </a:moveTo>
                  <a:cubicBezTo>
                    <a:pt x="227" y="1"/>
                    <a:pt x="0" y="228"/>
                    <a:pt x="0" y="572"/>
                  </a:cubicBezTo>
                  <a:cubicBezTo>
                    <a:pt x="0" y="799"/>
                    <a:pt x="227" y="1026"/>
                    <a:pt x="563" y="1026"/>
                  </a:cubicBezTo>
                  <a:cubicBezTo>
                    <a:pt x="789" y="1026"/>
                    <a:pt x="1016" y="799"/>
                    <a:pt x="1016" y="572"/>
                  </a:cubicBezTo>
                  <a:cubicBezTo>
                    <a:pt x="1016" y="228"/>
                    <a:pt x="789" y="1"/>
                    <a:pt x="5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" name="Google Shape;1622;p38">
            <a:extLst>
              <a:ext uri="{FF2B5EF4-FFF2-40B4-BE49-F238E27FC236}">
                <a16:creationId xmlns="" xmlns:a16="http://schemas.microsoft.com/office/drawing/2014/main" id="{E8D278E9-0DD0-4A71-9A91-9EB0D029C3A4}"/>
              </a:ext>
            </a:extLst>
          </p:cNvPr>
          <p:cNvSpPr txBox="1">
            <a:spLocks/>
          </p:cNvSpPr>
          <p:nvPr/>
        </p:nvSpPr>
        <p:spPr>
          <a:xfrm>
            <a:off x="1076603" y="1326229"/>
            <a:ext cx="10172055" cy="252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alanquin Dark"/>
              <a:buNone/>
              <a:defRPr sz="1800" b="0" i="0" u="none" strike="noStrike" cap="none">
                <a:solidFill>
                  <a:schemeClr val="dk2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alanquin Dark"/>
              <a:buNone/>
              <a:defRPr sz="1800" b="0" i="0" u="none" strike="noStrike" cap="none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 marL="101597" indent="0" algn="l">
              <a:buClr>
                <a:srgbClr val="FC8079"/>
              </a:buClr>
            </a:pPr>
            <a:r>
              <a:rPr lang="en-US" sz="3200" b="1" kern="0" dirty="0">
                <a:solidFill>
                  <a:srgbClr val="37987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Nga: 		Good morning, Mr. Tan.</a:t>
            </a:r>
          </a:p>
          <a:p>
            <a:pPr marL="101597" indent="0" algn="l">
              <a:buClr>
                <a:srgbClr val="FC8079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Tan: 	Good morning, Nga. How are you?</a:t>
            </a:r>
          </a:p>
          <a:p>
            <a:pPr marL="101597" indent="0" algn="l">
              <a:buClr>
                <a:srgbClr val="FC8079"/>
              </a:buClr>
            </a:pPr>
            <a:r>
              <a:rPr lang="en-US" sz="3200" b="1" kern="0" dirty="0">
                <a:solidFill>
                  <a:srgbClr val="37987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Nga: 		I’m very well, thank you. And you?</a:t>
            </a:r>
          </a:p>
          <a:p>
            <a:pPr marL="101597" indent="0" algn="l">
              <a:buClr>
                <a:srgbClr val="FC8079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Tan: 	I'm fine, thanks. Goodbye. See you later.</a:t>
            </a:r>
          </a:p>
          <a:p>
            <a:pPr marL="101597" indent="0" algn="l">
              <a:buClr>
                <a:srgbClr val="FC8079"/>
              </a:buClr>
            </a:pPr>
            <a:r>
              <a:rPr lang="en-US" sz="3200" b="1" kern="0" dirty="0">
                <a:solidFill>
                  <a:srgbClr val="37987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Nga: 		Goodbye.</a:t>
            </a:r>
          </a:p>
        </p:txBody>
      </p:sp>
      <p:sp>
        <p:nvSpPr>
          <p:cNvPr id="94" name="Hộp Văn bản 93">
            <a:extLst>
              <a:ext uri="{FF2B5EF4-FFF2-40B4-BE49-F238E27FC236}">
                <a16:creationId xmlns="" xmlns:a16="http://schemas.microsoft.com/office/drawing/2014/main" id="{21541A6A-CBED-4F47-B306-9A284DA89AE8}"/>
              </a:ext>
            </a:extLst>
          </p:cNvPr>
          <p:cNvSpPr txBox="1"/>
          <p:nvPr/>
        </p:nvSpPr>
        <p:spPr>
          <a:xfrm>
            <a:off x="1011353" y="4259894"/>
            <a:ext cx="102279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8334D"/>
              </a:buClr>
              <a:buSzPts val="1200"/>
              <a:buFont typeface="Rubik"/>
              <a:buNone/>
              <a:defRPr/>
            </a:pPr>
            <a:r>
              <a:rPr lang="en-US" sz="3200" b="1" kern="0" dirty="0">
                <a:solidFill>
                  <a:srgbClr val="38334D"/>
                </a:solidFill>
                <a:latin typeface="Rubik"/>
                <a:cs typeface="Rubik"/>
                <a:sym typeface="Rubik"/>
              </a:rPr>
              <a:t>a) Find the greetings in the dialogue.</a:t>
            </a:r>
          </a:p>
          <a:p>
            <a:pPr>
              <a:buClr>
                <a:srgbClr val="38334D"/>
              </a:buClr>
              <a:buSzPts val="1200"/>
              <a:buFont typeface="Rubik"/>
              <a:buNone/>
              <a:defRPr/>
            </a:pPr>
            <a:endParaRPr lang="en-US" sz="3200" b="1" kern="0" dirty="0">
              <a:solidFill>
                <a:srgbClr val="38334D"/>
              </a:solidFill>
              <a:latin typeface="Rubik"/>
              <a:cs typeface="Rubik"/>
              <a:sym typeface="Rubik"/>
            </a:endParaRPr>
          </a:p>
          <a:p>
            <a:pPr>
              <a:buClr>
                <a:srgbClr val="38334D"/>
              </a:buClr>
              <a:buSzPts val="1200"/>
              <a:buFont typeface="Rubik"/>
              <a:buNone/>
              <a:defRPr/>
            </a:pPr>
            <a:r>
              <a:rPr lang="en-US" sz="3200" b="1" kern="0" dirty="0">
                <a:solidFill>
                  <a:srgbClr val="38334D"/>
                </a:solidFill>
                <a:latin typeface="Rubik"/>
                <a:cs typeface="Rubik"/>
                <a:sym typeface="Rubik"/>
              </a:rPr>
              <a:t>b) Find the sentences using to ask about health.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41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89"/>
    </mc:Choice>
    <mc:Fallback>
      <p:transition spd="slow" advTm="34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3"/>
          <p:cNvSpPr txBox="1">
            <a:spLocks noGrp="1"/>
          </p:cNvSpPr>
          <p:nvPr>
            <p:ph type="title"/>
          </p:nvPr>
        </p:nvSpPr>
        <p:spPr>
          <a:xfrm>
            <a:off x="962333" y="0"/>
            <a:ext cx="10267200" cy="6788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3200" dirty="0" err="1"/>
              <a:t>Task</a:t>
            </a:r>
            <a:r>
              <a:rPr lang="vi-VN" sz="3200" dirty="0"/>
              <a:t> 2: </a:t>
            </a:r>
            <a:r>
              <a:rPr lang="vi-VN" sz="3200" dirty="0" err="1"/>
              <a:t>Complete</a:t>
            </a:r>
            <a:r>
              <a:rPr lang="vi-VN" sz="3200" dirty="0"/>
              <a:t> the </a:t>
            </a:r>
            <a:r>
              <a:rPr lang="vi-VN" sz="3200" dirty="0" err="1"/>
              <a:t>dialogue</a:t>
            </a:r>
            <a:r>
              <a:rPr lang="vi-VN" sz="3200" dirty="0"/>
              <a:t>.</a:t>
            </a:r>
          </a:p>
        </p:txBody>
      </p:sp>
      <p:grpSp>
        <p:nvGrpSpPr>
          <p:cNvPr id="1452" name="Google Shape;1452;p43"/>
          <p:cNvGrpSpPr/>
          <p:nvPr/>
        </p:nvGrpSpPr>
        <p:grpSpPr>
          <a:xfrm>
            <a:off x="284504" y="5815250"/>
            <a:ext cx="807733" cy="898767"/>
            <a:chOff x="4576775" y="2176425"/>
            <a:chExt cx="605800" cy="674075"/>
          </a:xfrm>
        </p:grpSpPr>
        <p:sp>
          <p:nvSpPr>
            <p:cNvPr id="1453" name="Google Shape;1453;p43"/>
            <p:cNvSpPr/>
            <p:nvPr/>
          </p:nvSpPr>
          <p:spPr>
            <a:xfrm>
              <a:off x="4588475" y="2534475"/>
              <a:ext cx="330750" cy="266550"/>
            </a:xfrm>
            <a:custGeom>
              <a:avLst/>
              <a:gdLst/>
              <a:ahLst/>
              <a:cxnLst/>
              <a:rect l="l" t="t" r="r" b="b"/>
              <a:pathLst>
                <a:path w="13230" h="10662" extrusionOk="0">
                  <a:moveTo>
                    <a:pt x="12172" y="0"/>
                  </a:moveTo>
                  <a:lnTo>
                    <a:pt x="7257" y="469"/>
                  </a:lnTo>
                  <a:cubicBezTo>
                    <a:pt x="5506" y="1405"/>
                    <a:pt x="1761" y="5150"/>
                    <a:pt x="235" y="8549"/>
                  </a:cubicBezTo>
                  <a:cubicBezTo>
                    <a:pt x="0" y="9017"/>
                    <a:pt x="122" y="9363"/>
                    <a:pt x="469" y="9597"/>
                  </a:cubicBezTo>
                  <a:cubicBezTo>
                    <a:pt x="1862" y="10392"/>
                    <a:pt x="4450" y="10662"/>
                    <a:pt x="6945" y="10662"/>
                  </a:cubicBezTo>
                  <a:cubicBezTo>
                    <a:pt x="8859" y="10662"/>
                    <a:pt x="10718" y="10503"/>
                    <a:pt x="11938" y="10299"/>
                  </a:cubicBezTo>
                  <a:cubicBezTo>
                    <a:pt x="13230" y="7612"/>
                    <a:pt x="12172" y="1"/>
                    <a:pt x="12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4606025" y="2665425"/>
              <a:ext cx="196175" cy="123750"/>
            </a:xfrm>
            <a:custGeom>
              <a:avLst/>
              <a:gdLst/>
              <a:ahLst/>
              <a:cxnLst/>
              <a:rect l="l" t="t" r="r" b="b"/>
              <a:pathLst>
                <a:path w="7847" h="4950" extrusionOk="0">
                  <a:moveTo>
                    <a:pt x="6967" y="1"/>
                  </a:moveTo>
                  <a:cubicBezTo>
                    <a:pt x="6763" y="1"/>
                    <a:pt x="6559" y="90"/>
                    <a:pt x="6442" y="268"/>
                  </a:cubicBezTo>
                  <a:cubicBezTo>
                    <a:pt x="5618" y="970"/>
                    <a:pt x="4916" y="1204"/>
                    <a:pt x="4102" y="1316"/>
                  </a:cubicBezTo>
                  <a:cubicBezTo>
                    <a:pt x="3044" y="1672"/>
                    <a:pt x="1761" y="2019"/>
                    <a:pt x="356" y="3657"/>
                  </a:cubicBezTo>
                  <a:cubicBezTo>
                    <a:pt x="1" y="4013"/>
                    <a:pt x="122" y="4481"/>
                    <a:pt x="469" y="4827"/>
                  </a:cubicBezTo>
                  <a:cubicBezTo>
                    <a:pt x="591" y="4949"/>
                    <a:pt x="825" y="4949"/>
                    <a:pt x="937" y="4949"/>
                  </a:cubicBezTo>
                  <a:cubicBezTo>
                    <a:pt x="1171" y="4949"/>
                    <a:pt x="1405" y="4827"/>
                    <a:pt x="1527" y="4715"/>
                  </a:cubicBezTo>
                  <a:cubicBezTo>
                    <a:pt x="2697" y="3423"/>
                    <a:pt x="3512" y="3189"/>
                    <a:pt x="4570" y="2842"/>
                  </a:cubicBezTo>
                  <a:cubicBezTo>
                    <a:pt x="5384" y="2608"/>
                    <a:pt x="6442" y="2374"/>
                    <a:pt x="7491" y="1316"/>
                  </a:cubicBezTo>
                  <a:cubicBezTo>
                    <a:pt x="7847" y="1082"/>
                    <a:pt x="7847" y="502"/>
                    <a:pt x="7491" y="268"/>
                  </a:cubicBezTo>
                  <a:cubicBezTo>
                    <a:pt x="7374" y="90"/>
                    <a:pt x="7170" y="1"/>
                    <a:pt x="6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4606025" y="2745125"/>
              <a:ext cx="49875" cy="44050"/>
            </a:xfrm>
            <a:custGeom>
              <a:avLst/>
              <a:gdLst/>
              <a:ahLst/>
              <a:cxnLst/>
              <a:rect l="l" t="t" r="r" b="b"/>
              <a:pathLst>
                <a:path w="1995" h="1762" extrusionOk="0">
                  <a:moveTo>
                    <a:pt x="825" y="1"/>
                  </a:moveTo>
                  <a:lnTo>
                    <a:pt x="356" y="469"/>
                  </a:lnTo>
                  <a:cubicBezTo>
                    <a:pt x="1" y="825"/>
                    <a:pt x="122" y="1293"/>
                    <a:pt x="469" y="1639"/>
                  </a:cubicBezTo>
                  <a:cubicBezTo>
                    <a:pt x="591" y="1761"/>
                    <a:pt x="825" y="1761"/>
                    <a:pt x="937" y="1761"/>
                  </a:cubicBezTo>
                  <a:cubicBezTo>
                    <a:pt x="1171" y="1761"/>
                    <a:pt x="1405" y="1639"/>
                    <a:pt x="1527" y="1527"/>
                  </a:cubicBezTo>
                  <a:lnTo>
                    <a:pt x="1995" y="1059"/>
                  </a:lnTo>
                  <a:cubicBezTo>
                    <a:pt x="1639" y="469"/>
                    <a:pt x="1171" y="123"/>
                    <a:pt x="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4702700" y="2696975"/>
              <a:ext cx="158025" cy="141800"/>
            </a:xfrm>
            <a:custGeom>
              <a:avLst/>
              <a:gdLst/>
              <a:ahLst/>
              <a:cxnLst/>
              <a:rect l="l" t="t" r="r" b="b"/>
              <a:pathLst>
                <a:path w="6321" h="5672" extrusionOk="0">
                  <a:moveTo>
                    <a:pt x="4900" y="1"/>
                  </a:moveTo>
                  <a:cubicBezTo>
                    <a:pt x="4526" y="1"/>
                    <a:pt x="4131" y="184"/>
                    <a:pt x="3858" y="522"/>
                  </a:cubicBezTo>
                  <a:cubicBezTo>
                    <a:pt x="3858" y="644"/>
                    <a:pt x="3746" y="644"/>
                    <a:pt x="3624" y="757"/>
                  </a:cubicBezTo>
                  <a:cubicBezTo>
                    <a:pt x="3043" y="1580"/>
                    <a:pt x="2341" y="2517"/>
                    <a:pt x="815" y="3331"/>
                  </a:cubicBezTo>
                  <a:cubicBezTo>
                    <a:pt x="235" y="3687"/>
                    <a:pt x="0" y="4389"/>
                    <a:pt x="347" y="5091"/>
                  </a:cubicBezTo>
                  <a:cubicBezTo>
                    <a:pt x="581" y="5438"/>
                    <a:pt x="937" y="5672"/>
                    <a:pt x="1405" y="5672"/>
                  </a:cubicBezTo>
                  <a:cubicBezTo>
                    <a:pt x="1639" y="5672"/>
                    <a:pt x="1873" y="5672"/>
                    <a:pt x="1985" y="5560"/>
                  </a:cubicBezTo>
                  <a:cubicBezTo>
                    <a:pt x="3980" y="4502"/>
                    <a:pt x="4916" y="3219"/>
                    <a:pt x="5730" y="2283"/>
                  </a:cubicBezTo>
                  <a:cubicBezTo>
                    <a:pt x="5730" y="2161"/>
                    <a:pt x="5852" y="2161"/>
                    <a:pt x="5852" y="2049"/>
                  </a:cubicBezTo>
                  <a:cubicBezTo>
                    <a:pt x="6320" y="1459"/>
                    <a:pt x="6199" y="757"/>
                    <a:pt x="5618" y="288"/>
                  </a:cubicBezTo>
                  <a:cubicBezTo>
                    <a:pt x="5423" y="94"/>
                    <a:pt x="5167" y="1"/>
                    <a:pt x="4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4857650" y="2684425"/>
              <a:ext cx="105350" cy="154350"/>
            </a:xfrm>
            <a:custGeom>
              <a:avLst/>
              <a:gdLst/>
              <a:ahLst/>
              <a:cxnLst/>
              <a:rect l="l" t="t" r="r" b="b"/>
              <a:pathLst>
                <a:path w="4214" h="6174" extrusionOk="0">
                  <a:moveTo>
                    <a:pt x="2463" y="0"/>
                  </a:moveTo>
                  <a:cubicBezTo>
                    <a:pt x="2300" y="0"/>
                    <a:pt x="2140" y="30"/>
                    <a:pt x="1995" y="88"/>
                  </a:cubicBezTo>
                  <a:cubicBezTo>
                    <a:pt x="1293" y="322"/>
                    <a:pt x="1059" y="1146"/>
                    <a:pt x="1293" y="1727"/>
                  </a:cubicBezTo>
                  <a:cubicBezTo>
                    <a:pt x="1405" y="1961"/>
                    <a:pt x="1639" y="3131"/>
                    <a:pt x="590" y="3955"/>
                  </a:cubicBezTo>
                  <a:cubicBezTo>
                    <a:pt x="1" y="4423"/>
                    <a:pt x="1" y="5238"/>
                    <a:pt x="356" y="5828"/>
                  </a:cubicBezTo>
                  <a:cubicBezTo>
                    <a:pt x="703" y="6062"/>
                    <a:pt x="1059" y="6174"/>
                    <a:pt x="1405" y="6174"/>
                  </a:cubicBezTo>
                  <a:cubicBezTo>
                    <a:pt x="1639" y="6174"/>
                    <a:pt x="1995" y="6174"/>
                    <a:pt x="2229" y="5940"/>
                  </a:cubicBezTo>
                  <a:cubicBezTo>
                    <a:pt x="4214" y="4301"/>
                    <a:pt x="4101" y="1848"/>
                    <a:pt x="3633" y="790"/>
                  </a:cubicBezTo>
                  <a:cubicBezTo>
                    <a:pt x="3458" y="264"/>
                    <a:pt x="2950" y="0"/>
                    <a:pt x="2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4945425" y="2512700"/>
              <a:ext cx="216550" cy="138825"/>
            </a:xfrm>
            <a:custGeom>
              <a:avLst/>
              <a:gdLst/>
              <a:ahLst/>
              <a:cxnLst/>
              <a:rect l="l" t="t" r="r" b="b"/>
              <a:pathLst>
                <a:path w="8662" h="5553" extrusionOk="0">
                  <a:moveTo>
                    <a:pt x="7162" y="1"/>
                  </a:moveTo>
                  <a:cubicBezTo>
                    <a:pt x="6895" y="1"/>
                    <a:pt x="6638" y="95"/>
                    <a:pt x="6442" y="291"/>
                  </a:cubicBezTo>
                  <a:cubicBezTo>
                    <a:pt x="4804" y="1461"/>
                    <a:pt x="2107" y="2978"/>
                    <a:pt x="1171" y="3100"/>
                  </a:cubicBezTo>
                  <a:cubicBezTo>
                    <a:pt x="469" y="3100"/>
                    <a:pt x="1" y="3802"/>
                    <a:pt x="122" y="4504"/>
                  </a:cubicBezTo>
                  <a:cubicBezTo>
                    <a:pt x="235" y="5085"/>
                    <a:pt x="703" y="5553"/>
                    <a:pt x="1405" y="5553"/>
                  </a:cubicBezTo>
                  <a:lnTo>
                    <a:pt x="1527" y="5553"/>
                  </a:lnTo>
                  <a:cubicBezTo>
                    <a:pt x="3165" y="5319"/>
                    <a:pt x="6320" y="3446"/>
                    <a:pt x="7959" y="2276"/>
                  </a:cubicBezTo>
                  <a:cubicBezTo>
                    <a:pt x="8549" y="1808"/>
                    <a:pt x="8661" y="993"/>
                    <a:pt x="8193" y="525"/>
                  </a:cubicBezTo>
                  <a:cubicBezTo>
                    <a:pt x="7921" y="182"/>
                    <a:pt x="7532" y="1"/>
                    <a:pt x="7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5012850" y="2607725"/>
              <a:ext cx="26225" cy="37950"/>
            </a:xfrm>
            <a:custGeom>
              <a:avLst/>
              <a:gdLst/>
              <a:ahLst/>
              <a:cxnLst/>
              <a:rect l="l" t="t" r="r" b="b"/>
              <a:pathLst>
                <a:path w="1049" h="1518" extrusionOk="0">
                  <a:moveTo>
                    <a:pt x="936" y="1"/>
                  </a:moveTo>
                  <a:cubicBezTo>
                    <a:pt x="815" y="113"/>
                    <a:pt x="581" y="113"/>
                    <a:pt x="346" y="235"/>
                  </a:cubicBezTo>
                  <a:lnTo>
                    <a:pt x="0" y="235"/>
                  </a:lnTo>
                  <a:lnTo>
                    <a:pt x="0" y="1518"/>
                  </a:lnTo>
                  <a:cubicBezTo>
                    <a:pt x="346" y="1405"/>
                    <a:pt x="702" y="1171"/>
                    <a:pt x="1049" y="1050"/>
                  </a:cubicBezTo>
                  <a:cubicBezTo>
                    <a:pt x="1049" y="703"/>
                    <a:pt x="1049" y="347"/>
                    <a:pt x="936" y="1"/>
                  </a:cubicBezTo>
                  <a:close/>
                </a:path>
              </a:pathLst>
            </a:custGeom>
            <a:solidFill>
              <a:srgbClr val="DE99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4866550" y="2736475"/>
              <a:ext cx="90600" cy="52700"/>
            </a:xfrm>
            <a:custGeom>
              <a:avLst/>
              <a:gdLst/>
              <a:ahLst/>
              <a:cxnLst/>
              <a:rect l="l" t="t" r="r" b="b"/>
              <a:pathLst>
                <a:path w="3624" h="2108" extrusionOk="0">
                  <a:moveTo>
                    <a:pt x="3511" y="0"/>
                  </a:moveTo>
                  <a:lnTo>
                    <a:pt x="3511" y="0"/>
                  </a:lnTo>
                  <a:cubicBezTo>
                    <a:pt x="2809" y="581"/>
                    <a:pt x="1873" y="937"/>
                    <a:pt x="815" y="1049"/>
                  </a:cubicBezTo>
                  <a:cubicBezTo>
                    <a:pt x="703" y="1405"/>
                    <a:pt x="581" y="1639"/>
                    <a:pt x="234" y="1873"/>
                  </a:cubicBezTo>
                  <a:cubicBezTo>
                    <a:pt x="113" y="1985"/>
                    <a:pt x="113" y="2107"/>
                    <a:pt x="0" y="2107"/>
                  </a:cubicBezTo>
                  <a:lnTo>
                    <a:pt x="113" y="2107"/>
                  </a:lnTo>
                  <a:cubicBezTo>
                    <a:pt x="1283" y="2107"/>
                    <a:pt x="2453" y="1873"/>
                    <a:pt x="3390" y="1283"/>
                  </a:cubicBezTo>
                  <a:cubicBezTo>
                    <a:pt x="3511" y="937"/>
                    <a:pt x="3624" y="469"/>
                    <a:pt x="3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4761225" y="2736475"/>
              <a:ext cx="78900" cy="43800"/>
            </a:xfrm>
            <a:custGeom>
              <a:avLst/>
              <a:gdLst/>
              <a:ahLst/>
              <a:cxnLst/>
              <a:rect l="l" t="t" r="r" b="b"/>
              <a:pathLst>
                <a:path w="3156" h="1752" extrusionOk="0">
                  <a:moveTo>
                    <a:pt x="2575" y="1751"/>
                  </a:moveTo>
                  <a:lnTo>
                    <a:pt x="2575" y="1751"/>
                  </a:lnTo>
                  <a:lnTo>
                    <a:pt x="2575" y="1751"/>
                  </a:lnTo>
                  <a:close/>
                  <a:moveTo>
                    <a:pt x="3155" y="937"/>
                  </a:moveTo>
                  <a:cubicBezTo>
                    <a:pt x="2921" y="1171"/>
                    <a:pt x="2809" y="1405"/>
                    <a:pt x="2575" y="1751"/>
                  </a:cubicBezTo>
                  <a:cubicBezTo>
                    <a:pt x="2809" y="1405"/>
                    <a:pt x="2921" y="1171"/>
                    <a:pt x="3155" y="937"/>
                  </a:cubicBezTo>
                  <a:lnTo>
                    <a:pt x="3155" y="937"/>
                  </a:lnTo>
                  <a:close/>
                  <a:moveTo>
                    <a:pt x="702" y="0"/>
                  </a:moveTo>
                  <a:lnTo>
                    <a:pt x="0" y="703"/>
                  </a:lnTo>
                  <a:lnTo>
                    <a:pt x="0" y="703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B84A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4761225" y="2736475"/>
              <a:ext cx="78900" cy="46825"/>
            </a:xfrm>
            <a:custGeom>
              <a:avLst/>
              <a:gdLst/>
              <a:ahLst/>
              <a:cxnLst/>
              <a:rect l="l" t="t" r="r" b="b"/>
              <a:pathLst>
                <a:path w="3156" h="1873" extrusionOk="0">
                  <a:moveTo>
                    <a:pt x="702" y="0"/>
                  </a:moveTo>
                  <a:lnTo>
                    <a:pt x="0" y="703"/>
                  </a:lnTo>
                  <a:cubicBezTo>
                    <a:pt x="702" y="1283"/>
                    <a:pt x="1517" y="1639"/>
                    <a:pt x="2453" y="1873"/>
                  </a:cubicBezTo>
                  <a:cubicBezTo>
                    <a:pt x="2453" y="1873"/>
                    <a:pt x="2453" y="1751"/>
                    <a:pt x="2575" y="1751"/>
                  </a:cubicBezTo>
                  <a:cubicBezTo>
                    <a:pt x="2809" y="1405"/>
                    <a:pt x="2921" y="1171"/>
                    <a:pt x="3155" y="937"/>
                  </a:cubicBezTo>
                  <a:cubicBezTo>
                    <a:pt x="2219" y="815"/>
                    <a:pt x="1405" y="469"/>
                    <a:pt x="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4737800" y="2689650"/>
              <a:ext cx="26250" cy="32100"/>
            </a:xfrm>
            <a:custGeom>
              <a:avLst/>
              <a:gdLst/>
              <a:ahLst/>
              <a:cxnLst/>
              <a:rect l="l" t="t" r="r" b="b"/>
              <a:pathLst>
                <a:path w="1050" h="1284" extrusionOk="0">
                  <a:moveTo>
                    <a:pt x="1050" y="1284"/>
                  </a:moveTo>
                  <a:lnTo>
                    <a:pt x="1050" y="1284"/>
                  </a:lnTo>
                  <a:lnTo>
                    <a:pt x="1050" y="1284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A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4714400" y="2689650"/>
              <a:ext cx="49650" cy="43800"/>
            </a:xfrm>
            <a:custGeom>
              <a:avLst/>
              <a:gdLst/>
              <a:ahLst/>
              <a:cxnLst/>
              <a:rect l="l" t="t" r="r" b="b"/>
              <a:pathLst>
                <a:path w="1986" h="1752" extrusionOk="0">
                  <a:moveTo>
                    <a:pt x="937" y="1"/>
                  </a:moveTo>
                  <a:cubicBezTo>
                    <a:pt x="581" y="113"/>
                    <a:pt x="347" y="235"/>
                    <a:pt x="1" y="347"/>
                  </a:cubicBezTo>
                  <a:cubicBezTo>
                    <a:pt x="235" y="703"/>
                    <a:pt x="469" y="1171"/>
                    <a:pt x="703" y="1518"/>
                  </a:cubicBezTo>
                  <a:cubicBezTo>
                    <a:pt x="815" y="1518"/>
                    <a:pt x="937" y="1639"/>
                    <a:pt x="937" y="1752"/>
                  </a:cubicBezTo>
                  <a:cubicBezTo>
                    <a:pt x="1283" y="1639"/>
                    <a:pt x="1639" y="1518"/>
                    <a:pt x="1986" y="1284"/>
                  </a:cubicBezTo>
                  <a:cubicBezTo>
                    <a:pt x="1517" y="937"/>
                    <a:pt x="1171" y="469"/>
                    <a:pt x="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4714400" y="2492525"/>
              <a:ext cx="307125" cy="271225"/>
            </a:xfrm>
            <a:custGeom>
              <a:avLst/>
              <a:gdLst/>
              <a:ahLst/>
              <a:cxnLst/>
              <a:rect l="l" t="t" r="r" b="b"/>
              <a:pathLst>
                <a:path w="12285" h="10849" extrusionOk="0">
                  <a:moveTo>
                    <a:pt x="6074" y="1"/>
                  </a:moveTo>
                  <a:cubicBezTo>
                    <a:pt x="3195" y="1"/>
                    <a:pt x="676" y="1909"/>
                    <a:pt x="347" y="4721"/>
                  </a:cubicBezTo>
                  <a:cubicBezTo>
                    <a:pt x="1" y="7652"/>
                    <a:pt x="2220" y="10461"/>
                    <a:pt x="5384" y="10807"/>
                  </a:cubicBezTo>
                  <a:cubicBezTo>
                    <a:pt x="5638" y="10835"/>
                    <a:pt x="5888" y="10848"/>
                    <a:pt x="6135" y="10848"/>
                  </a:cubicBezTo>
                  <a:cubicBezTo>
                    <a:pt x="9082" y="10848"/>
                    <a:pt x="11506" y="8933"/>
                    <a:pt x="11938" y="6126"/>
                  </a:cubicBezTo>
                  <a:cubicBezTo>
                    <a:pt x="12284" y="3205"/>
                    <a:pt x="9944" y="508"/>
                    <a:pt x="6789" y="40"/>
                  </a:cubicBezTo>
                  <a:cubicBezTo>
                    <a:pt x="6548" y="14"/>
                    <a:pt x="6310" y="1"/>
                    <a:pt x="6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4828400" y="2697225"/>
              <a:ext cx="79125" cy="36225"/>
            </a:xfrm>
            <a:custGeom>
              <a:avLst/>
              <a:gdLst/>
              <a:ahLst/>
              <a:cxnLst/>
              <a:rect l="l" t="t" r="r" b="b"/>
              <a:pathLst>
                <a:path w="3165" h="1449" extrusionOk="0">
                  <a:moveTo>
                    <a:pt x="417" y="0"/>
                  </a:moveTo>
                  <a:cubicBezTo>
                    <a:pt x="359" y="0"/>
                    <a:pt x="297" y="14"/>
                    <a:pt x="234" y="44"/>
                  </a:cubicBezTo>
                  <a:cubicBezTo>
                    <a:pt x="0" y="166"/>
                    <a:pt x="0" y="400"/>
                    <a:pt x="0" y="634"/>
                  </a:cubicBezTo>
                  <a:cubicBezTo>
                    <a:pt x="356" y="1102"/>
                    <a:pt x="824" y="1449"/>
                    <a:pt x="1405" y="1449"/>
                  </a:cubicBezTo>
                  <a:lnTo>
                    <a:pt x="1526" y="1449"/>
                  </a:lnTo>
                  <a:cubicBezTo>
                    <a:pt x="2107" y="1449"/>
                    <a:pt x="2697" y="1215"/>
                    <a:pt x="3043" y="747"/>
                  </a:cubicBezTo>
                  <a:cubicBezTo>
                    <a:pt x="3165" y="634"/>
                    <a:pt x="3043" y="400"/>
                    <a:pt x="2931" y="278"/>
                  </a:cubicBezTo>
                  <a:cubicBezTo>
                    <a:pt x="2835" y="232"/>
                    <a:pt x="2739" y="205"/>
                    <a:pt x="2651" y="205"/>
                  </a:cubicBezTo>
                  <a:cubicBezTo>
                    <a:pt x="2524" y="205"/>
                    <a:pt x="2413" y="262"/>
                    <a:pt x="2341" y="400"/>
                  </a:cubicBezTo>
                  <a:cubicBezTo>
                    <a:pt x="2229" y="634"/>
                    <a:pt x="1873" y="747"/>
                    <a:pt x="1526" y="747"/>
                  </a:cubicBezTo>
                  <a:cubicBezTo>
                    <a:pt x="1292" y="634"/>
                    <a:pt x="937" y="634"/>
                    <a:pt x="702" y="278"/>
                  </a:cubicBezTo>
                  <a:cubicBezTo>
                    <a:pt x="702" y="107"/>
                    <a:pt x="576" y="0"/>
                    <a:pt x="4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4860700" y="2613600"/>
              <a:ext cx="108150" cy="111200"/>
            </a:xfrm>
            <a:custGeom>
              <a:avLst/>
              <a:gdLst/>
              <a:ahLst/>
              <a:cxnLst/>
              <a:rect l="l" t="t" r="r" b="b"/>
              <a:pathLst>
                <a:path w="4326" h="4448" extrusionOk="0">
                  <a:moveTo>
                    <a:pt x="2107" y="0"/>
                  </a:moveTo>
                  <a:cubicBezTo>
                    <a:pt x="937" y="0"/>
                    <a:pt x="0" y="936"/>
                    <a:pt x="0" y="2219"/>
                  </a:cubicBezTo>
                  <a:cubicBezTo>
                    <a:pt x="0" y="3389"/>
                    <a:pt x="937" y="4447"/>
                    <a:pt x="2107" y="4447"/>
                  </a:cubicBezTo>
                  <a:cubicBezTo>
                    <a:pt x="3390" y="4447"/>
                    <a:pt x="4326" y="3389"/>
                    <a:pt x="4326" y="2219"/>
                  </a:cubicBezTo>
                  <a:cubicBezTo>
                    <a:pt x="4326" y="936"/>
                    <a:pt x="3390" y="0"/>
                    <a:pt x="2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4714400" y="2590175"/>
              <a:ext cx="114025" cy="169725"/>
            </a:xfrm>
            <a:custGeom>
              <a:avLst/>
              <a:gdLst/>
              <a:ahLst/>
              <a:cxnLst/>
              <a:rect l="l" t="t" r="r" b="b"/>
              <a:pathLst>
                <a:path w="4561" h="6789" extrusionOk="0">
                  <a:moveTo>
                    <a:pt x="469" y="1"/>
                  </a:moveTo>
                  <a:cubicBezTo>
                    <a:pt x="347" y="235"/>
                    <a:pt x="347" y="581"/>
                    <a:pt x="347" y="815"/>
                  </a:cubicBezTo>
                  <a:cubicBezTo>
                    <a:pt x="1" y="3512"/>
                    <a:pt x="1873" y="5965"/>
                    <a:pt x="4560" y="6789"/>
                  </a:cubicBezTo>
                  <a:cubicBezTo>
                    <a:pt x="2575" y="5029"/>
                    <a:pt x="3156" y="2220"/>
                    <a:pt x="3746" y="581"/>
                  </a:cubicBezTo>
                  <a:cubicBezTo>
                    <a:pt x="2922" y="469"/>
                    <a:pt x="2107" y="347"/>
                    <a:pt x="1283" y="347"/>
                  </a:cubicBezTo>
                  <a:cubicBezTo>
                    <a:pt x="937" y="235"/>
                    <a:pt x="703" y="113"/>
                    <a:pt x="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4696850" y="2534475"/>
              <a:ext cx="361925" cy="95925"/>
            </a:xfrm>
            <a:custGeom>
              <a:avLst/>
              <a:gdLst/>
              <a:ahLst/>
              <a:cxnLst/>
              <a:rect l="l" t="t" r="r" b="b"/>
              <a:pathLst>
                <a:path w="14477" h="3837" extrusionOk="0">
                  <a:moveTo>
                    <a:pt x="1517" y="0"/>
                  </a:moveTo>
                  <a:cubicBezTo>
                    <a:pt x="581" y="0"/>
                    <a:pt x="0" y="2341"/>
                    <a:pt x="1985" y="2575"/>
                  </a:cubicBezTo>
                  <a:cubicBezTo>
                    <a:pt x="4682" y="2697"/>
                    <a:pt x="7491" y="3043"/>
                    <a:pt x="8661" y="3746"/>
                  </a:cubicBezTo>
                  <a:cubicBezTo>
                    <a:pt x="8778" y="3806"/>
                    <a:pt x="8895" y="3837"/>
                    <a:pt x="9012" y="3837"/>
                  </a:cubicBezTo>
                  <a:cubicBezTo>
                    <a:pt x="9129" y="3837"/>
                    <a:pt x="9246" y="3806"/>
                    <a:pt x="9363" y="3746"/>
                  </a:cubicBezTo>
                  <a:cubicBezTo>
                    <a:pt x="10412" y="3165"/>
                    <a:pt x="12406" y="3277"/>
                    <a:pt x="12986" y="3165"/>
                  </a:cubicBezTo>
                  <a:cubicBezTo>
                    <a:pt x="14477" y="2936"/>
                    <a:pt x="13842" y="699"/>
                    <a:pt x="12939" y="699"/>
                  </a:cubicBezTo>
                  <a:cubicBezTo>
                    <a:pt x="12918" y="699"/>
                    <a:pt x="12896" y="700"/>
                    <a:pt x="12874" y="703"/>
                  </a:cubicBezTo>
                  <a:cubicBezTo>
                    <a:pt x="11938" y="703"/>
                    <a:pt x="1517" y="0"/>
                    <a:pt x="1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4635300" y="2186100"/>
              <a:ext cx="225425" cy="217700"/>
            </a:xfrm>
            <a:custGeom>
              <a:avLst/>
              <a:gdLst/>
              <a:ahLst/>
              <a:cxnLst/>
              <a:rect l="l" t="t" r="r" b="b"/>
              <a:pathLst>
                <a:path w="9017" h="8708" extrusionOk="0">
                  <a:moveTo>
                    <a:pt x="2166" y="0"/>
                  </a:moveTo>
                  <a:cubicBezTo>
                    <a:pt x="2028" y="0"/>
                    <a:pt x="1893" y="5"/>
                    <a:pt x="1760" y="13"/>
                  </a:cubicBezTo>
                  <a:cubicBezTo>
                    <a:pt x="1292" y="13"/>
                    <a:pt x="824" y="360"/>
                    <a:pt x="702" y="828"/>
                  </a:cubicBezTo>
                  <a:cubicBezTo>
                    <a:pt x="0" y="2588"/>
                    <a:pt x="122" y="5041"/>
                    <a:pt x="1994" y="7148"/>
                  </a:cubicBezTo>
                  <a:cubicBezTo>
                    <a:pt x="3067" y="8286"/>
                    <a:pt x="4073" y="8708"/>
                    <a:pt x="4957" y="8708"/>
                  </a:cubicBezTo>
                  <a:cubicBezTo>
                    <a:pt x="5709" y="8708"/>
                    <a:pt x="6372" y="8402"/>
                    <a:pt x="6910" y="7971"/>
                  </a:cubicBezTo>
                  <a:cubicBezTo>
                    <a:pt x="8080" y="7148"/>
                    <a:pt x="9016" y="5509"/>
                    <a:pt x="7490" y="3056"/>
                  </a:cubicBezTo>
                  <a:cubicBezTo>
                    <a:pt x="6081" y="769"/>
                    <a:pt x="3961" y="0"/>
                    <a:pt x="2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4635300" y="2212625"/>
              <a:ext cx="161050" cy="191000"/>
            </a:xfrm>
            <a:custGeom>
              <a:avLst/>
              <a:gdLst/>
              <a:ahLst/>
              <a:cxnLst/>
              <a:rect l="l" t="t" r="r" b="b"/>
              <a:pathLst>
                <a:path w="6442" h="7640" extrusionOk="0">
                  <a:moveTo>
                    <a:pt x="590" y="1"/>
                  </a:moveTo>
                  <a:lnTo>
                    <a:pt x="590" y="1"/>
                  </a:lnTo>
                  <a:cubicBezTo>
                    <a:pt x="0" y="1761"/>
                    <a:pt x="234" y="4102"/>
                    <a:pt x="1994" y="6087"/>
                  </a:cubicBezTo>
                  <a:cubicBezTo>
                    <a:pt x="3072" y="7239"/>
                    <a:pt x="4065" y="7640"/>
                    <a:pt x="4942" y="7640"/>
                  </a:cubicBezTo>
                  <a:cubicBezTo>
                    <a:pt x="5489" y="7640"/>
                    <a:pt x="5992" y="7484"/>
                    <a:pt x="6442" y="7257"/>
                  </a:cubicBezTo>
                  <a:cubicBezTo>
                    <a:pt x="5973" y="1995"/>
                    <a:pt x="2696" y="469"/>
                    <a:pt x="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4942625" y="2208475"/>
              <a:ext cx="228225" cy="210550"/>
            </a:xfrm>
            <a:custGeom>
              <a:avLst/>
              <a:gdLst/>
              <a:ahLst/>
              <a:cxnLst/>
              <a:rect l="l" t="t" r="r" b="b"/>
              <a:pathLst>
                <a:path w="9129" h="8422" extrusionOk="0">
                  <a:moveTo>
                    <a:pt x="6854" y="0"/>
                  </a:moveTo>
                  <a:cubicBezTo>
                    <a:pt x="5163" y="0"/>
                    <a:pt x="3247" y="621"/>
                    <a:pt x="1751" y="2507"/>
                  </a:cubicBezTo>
                  <a:cubicBezTo>
                    <a:pt x="0" y="4848"/>
                    <a:pt x="581" y="6487"/>
                    <a:pt x="1751" y="7545"/>
                  </a:cubicBezTo>
                  <a:cubicBezTo>
                    <a:pt x="2301" y="8031"/>
                    <a:pt x="3038" y="8422"/>
                    <a:pt x="3915" y="8422"/>
                  </a:cubicBezTo>
                  <a:cubicBezTo>
                    <a:pt x="4725" y="8422"/>
                    <a:pt x="5655" y="8088"/>
                    <a:pt x="6667" y="7189"/>
                  </a:cubicBezTo>
                  <a:cubicBezTo>
                    <a:pt x="8895" y="5316"/>
                    <a:pt x="9129" y="2863"/>
                    <a:pt x="8661" y="991"/>
                  </a:cubicBezTo>
                  <a:cubicBezTo>
                    <a:pt x="8661" y="523"/>
                    <a:pt x="8193" y="167"/>
                    <a:pt x="7724" y="54"/>
                  </a:cubicBezTo>
                  <a:cubicBezTo>
                    <a:pt x="7444" y="19"/>
                    <a:pt x="7153" y="0"/>
                    <a:pt x="6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4998100" y="2239075"/>
              <a:ext cx="172750" cy="180075"/>
            </a:xfrm>
            <a:custGeom>
              <a:avLst/>
              <a:gdLst/>
              <a:ahLst/>
              <a:cxnLst/>
              <a:rect l="l" t="t" r="r" b="b"/>
              <a:pathLst>
                <a:path w="6910" h="7203" extrusionOk="0">
                  <a:moveTo>
                    <a:pt x="6554" y="1"/>
                  </a:moveTo>
                  <a:lnTo>
                    <a:pt x="6554" y="1"/>
                  </a:lnTo>
                  <a:cubicBezTo>
                    <a:pt x="4448" y="235"/>
                    <a:pt x="1058" y="1518"/>
                    <a:pt x="0" y="6667"/>
                  </a:cubicBezTo>
                  <a:cubicBezTo>
                    <a:pt x="475" y="6982"/>
                    <a:pt x="1041" y="7203"/>
                    <a:pt x="1691" y="7203"/>
                  </a:cubicBezTo>
                  <a:cubicBezTo>
                    <a:pt x="2490" y="7203"/>
                    <a:pt x="3415" y="6869"/>
                    <a:pt x="4448" y="5965"/>
                  </a:cubicBezTo>
                  <a:cubicBezTo>
                    <a:pt x="6554" y="4214"/>
                    <a:pt x="6910" y="1873"/>
                    <a:pt x="65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4" name="Google Shape;1474;p43"/>
            <p:cNvSpPr/>
            <p:nvPr/>
          </p:nvSpPr>
          <p:spPr>
            <a:xfrm>
              <a:off x="4641150" y="2221250"/>
              <a:ext cx="509100" cy="370025"/>
            </a:xfrm>
            <a:custGeom>
              <a:avLst/>
              <a:gdLst/>
              <a:ahLst/>
              <a:cxnLst/>
              <a:rect l="l" t="t" r="r" b="b"/>
              <a:pathLst>
                <a:path w="20364" h="14801" extrusionOk="0">
                  <a:moveTo>
                    <a:pt x="10118" y="0"/>
                  </a:moveTo>
                  <a:cubicBezTo>
                    <a:pt x="4849" y="0"/>
                    <a:pt x="461" y="3316"/>
                    <a:pt x="234" y="7736"/>
                  </a:cubicBezTo>
                  <a:cubicBezTo>
                    <a:pt x="0" y="12183"/>
                    <a:pt x="4335" y="14524"/>
                    <a:pt x="9831" y="14758"/>
                  </a:cubicBezTo>
                  <a:cubicBezTo>
                    <a:pt x="10279" y="14786"/>
                    <a:pt x="10721" y="14800"/>
                    <a:pt x="11153" y="14800"/>
                  </a:cubicBezTo>
                  <a:cubicBezTo>
                    <a:pt x="16033" y="14800"/>
                    <a:pt x="19812" y="12981"/>
                    <a:pt x="20130" y="8784"/>
                  </a:cubicBezTo>
                  <a:cubicBezTo>
                    <a:pt x="20364" y="4225"/>
                    <a:pt x="16038" y="358"/>
                    <a:pt x="10655" y="12"/>
                  </a:cubicBezTo>
                  <a:cubicBezTo>
                    <a:pt x="10475" y="4"/>
                    <a:pt x="10296" y="0"/>
                    <a:pt x="10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5" name="Google Shape;1475;p43"/>
            <p:cNvSpPr/>
            <p:nvPr/>
          </p:nvSpPr>
          <p:spPr>
            <a:xfrm>
              <a:off x="4647000" y="2391225"/>
              <a:ext cx="8900" cy="84750"/>
            </a:xfrm>
            <a:custGeom>
              <a:avLst/>
              <a:gdLst/>
              <a:ahLst/>
              <a:cxnLst/>
              <a:rect l="l" t="t" r="r" b="b"/>
              <a:pathLst>
                <a:path w="356" h="3390" extrusionOk="0">
                  <a:moveTo>
                    <a:pt x="356" y="3390"/>
                  </a:moveTo>
                  <a:lnTo>
                    <a:pt x="356" y="3390"/>
                  </a:lnTo>
                  <a:lnTo>
                    <a:pt x="356" y="3390"/>
                  </a:lnTo>
                  <a:close/>
                  <a:moveTo>
                    <a:pt x="356" y="3390"/>
                  </a:moveTo>
                  <a:lnTo>
                    <a:pt x="356" y="3390"/>
                  </a:lnTo>
                  <a:lnTo>
                    <a:pt x="356" y="3390"/>
                  </a:lnTo>
                  <a:close/>
                  <a:moveTo>
                    <a:pt x="356" y="3277"/>
                  </a:moveTo>
                  <a:lnTo>
                    <a:pt x="356" y="3277"/>
                  </a:lnTo>
                  <a:lnTo>
                    <a:pt x="356" y="3277"/>
                  </a:lnTo>
                  <a:close/>
                  <a:moveTo>
                    <a:pt x="356" y="3277"/>
                  </a:moveTo>
                  <a:lnTo>
                    <a:pt x="356" y="3277"/>
                  </a:lnTo>
                  <a:lnTo>
                    <a:pt x="356" y="3277"/>
                  </a:lnTo>
                  <a:close/>
                  <a:moveTo>
                    <a:pt x="356" y="3277"/>
                  </a:moveTo>
                  <a:lnTo>
                    <a:pt x="356" y="3277"/>
                  </a:lnTo>
                  <a:lnTo>
                    <a:pt x="356" y="3277"/>
                  </a:lnTo>
                  <a:close/>
                  <a:moveTo>
                    <a:pt x="356" y="3277"/>
                  </a:moveTo>
                  <a:lnTo>
                    <a:pt x="356" y="3277"/>
                  </a:lnTo>
                  <a:lnTo>
                    <a:pt x="356" y="3277"/>
                  </a:lnTo>
                  <a:close/>
                  <a:moveTo>
                    <a:pt x="356" y="3277"/>
                  </a:moveTo>
                  <a:lnTo>
                    <a:pt x="356" y="3277"/>
                  </a:lnTo>
                  <a:lnTo>
                    <a:pt x="356" y="3277"/>
                  </a:lnTo>
                  <a:close/>
                  <a:moveTo>
                    <a:pt x="356" y="3277"/>
                  </a:moveTo>
                  <a:lnTo>
                    <a:pt x="356" y="3277"/>
                  </a:lnTo>
                  <a:lnTo>
                    <a:pt x="356" y="3277"/>
                  </a:lnTo>
                  <a:close/>
                  <a:moveTo>
                    <a:pt x="356" y="3156"/>
                  </a:moveTo>
                  <a:lnTo>
                    <a:pt x="356" y="3277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356" y="3156"/>
                  </a:moveTo>
                  <a:lnTo>
                    <a:pt x="356" y="3156"/>
                  </a:lnTo>
                  <a:lnTo>
                    <a:pt x="356" y="3156"/>
                  </a:lnTo>
                  <a:close/>
                  <a:moveTo>
                    <a:pt x="234" y="3156"/>
                  </a:moveTo>
                  <a:lnTo>
                    <a:pt x="234" y="3156"/>
                  </a:lnTo>
                  <a:lnTo>
                    <a:pt x="234" y="3156"/>
                  </a:lnTo>
                  <a:close/>
                  <a:moveTo>
                    <a:pt x="234" y="3043"/>
                  </a:moveTo>
                  <a:lnTo>
                    <a:pt x="234" y="3156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3043"/>
                  </a:moveTo>
                  <a:lnTo>
                    <a:pt x="234" y="3043"/>
                  </a:lnTo>
                  <a:lnTo>
                    <a:pt x="234" y="3043"/>
                  </a:lnTo>
                  <a:close/>
                  <a:moveTo>
                    <a:pt x="234" y="2922"/>
                  </a:moveTo>
                  <a:lnTo>
                    <a:pt x="234" y="3043"/>
                  </a:lnTo>
                  <a:lnTo>
                    <a:pt x="234" y="2922"/>
                  </a:lnTo>
                  <a:close/>
                  <a:moveTo>
                    <a:pt x="234" y="2922"/>
                  </a:moveTo>
                  <a:lnTo>
                    <a:pt x="234" y="2922"/>
                  </a:lnTo>
                  <a:lnTo>
                    <a:pt x="234" y="2922"/>
                  </a:lnTo>
                  <a:close/>
                  <a:moveTo>
                    <a:pt x="234" y="2922"/>
                  </a:moveTo>
                  <a:lnTo>
                    <a:pt x="234" y="2922"/>
                  </a:lnTo>
                  <a:lnTo>
                    <a:pt x="234" y="2922"/>
                  </a:lnTo>
                  <a:close/>
                  <a:moveTo>
                    <a:pt x="234" y="2922"/>
                  </a:moveTo>
                  <a:lnTo>
                    <a:pt x="234" y="2922"/>
                  </a:lnTo>
                  <a:lnTo>
                    <a:pt x="234" y="2922"/>
                  </a:lnTo>
                  <a:close/>
                  <a:moveTo>
                    <a:pt x="234" y="2922"/>
                  </a:moveTo>
                  <a:lnTo>
                    <a:pt x="234" y="2922"/>
                  </a:lnTo>
                  <a:lnTo>
                    <a:pt x="234" y="2922"/>
                  </a:lnTo>
                  <a:close/>
                  <a:moveTo>
                    <a:pt x="234" y="2922"/>
                  </a:moveTo>
                  <a:lnTo>
                    <a:pt x="234" y="2922"/>
                  </a:lnTo>
                  <a:lnTo>
                    <a:pt x="234" y="2922"/>
                  </a:lnTo>
                  <a:close/>
                  <a:moveTo>
                    <a:pt x="234" y="2922"/>
                  </a:moveTo>
                  <a:lnTo>
                    <a:pt x="234" y="2922"/>
                  </a:lnTo>
                  <a:lnTo>
                    <a:pt x="234" y="2922"/>
                  </a:lnTo>
                  <a:close/>
                  <a:moveTo>
                    <a:pt x="0" y="1171"/>
                  </a:moveTo>
                  <a:cubicBezTo>
                    <a:pt x="0" y="1751"/>
                    <a:pt x="122" y="2341"/>
                    <a:pt x="234" y="2922"/>
                  </a:cubicBezTo>
                  <a:cubicBezTo>
                    <a:pt x="122" y="2341"/>
                    <a:pt x="0" y="1751"/>
                    <a:pt x="0" y="1171"/>
                  </a:cubicBezTo>
                  <a:close/>
                  <a:moveTo>
                    <a:pt x="0" y="1171"/>
                  </a:moveTo>
                  <a:lnTo>
                    <a:pt x="0" y="1171"/>
                  </a:lnTo>
                  <a:lnTo>
                    <a:pt x="0" y="1171"/>
                  </a:lnTo>
                  <a:close/>
                  <a:moveTo>
                    <a:pt x="0" y="1049"/>
                  </a:moveTo>
                  <a:lnTo>
                    <a:pt x="0" y="1171"/>
                  </a:lnTo>
                  <a:lnTo>
                    <a:pt x="0" y="1049"/>
                  </a:lnTo>
                  <a:close/>
                  <a:moveTo>
                    <a:pt x="0" y="1049"/>
                  </a:moveTo>
                  <a:lnTo>
                    <a:pt x="0" y="1049"/>
                  </a:lnTo>
                  <a:lnTo>
                    <a:pt x="0" y="1049"/>
                  </a:lnTo>
                  <a:close/>
                  <a:moveTo>
                    <a:pt x="0" y="1049"/>
                  </a:moveTo>
                  <a:lnTo>
                    <a:pt x="0" y="1049"/>
                  </a:lnTo>
                  <a:lnTo>
                    <a:pt x="0" y="1049"/>
                  </a:lnTo>
                  <a:close/>
                  <a:moveTo>
                    <a:pt x="0" y="1049"/>
                  </a:moveTo>
                  <a:lnTo>
                    <a:pt x="0" y="1049"/>
                  </a:lnTo>
                  <a:lnTo>
                    <a:pt x="0" y="1049"/>
                  </a:lnTo>
                  <a:close/>
                  <a:moveTo>
                    <a:pt x="0" y="1049"/>
                  </a:moveTo>
                  <a:lnTo>
                    <a:pt x="0" y="1049"/>
                  </a:lnTo>
                  <a:lnTo>
                    <a:pt x="0" y="1049"/>
                  </a:lnTo>
                  <a:close/>
                  <a:moveTo>
                    <a:pt x="0" y="1049"/>
                  </a:moveTo>
                  <a:lnTo>
                    <a:pt x="0" y="1049"/>
                  </a:lnTo>
                  <a:lnTo>
                    <a:pt x="0" y="1049"/>
                  </a:lnTo>
                  <a:close/>
                  <a:moveTo>
                    <a:pt x="0" y="1049"/>
                  </a:moveTo>
                  <a:lnTo>
                    <a:pt x="0" y="1049"/>
                  </a:lnTo>
                  <a:lnTo>
                    <a:pt x="0" y="1049"/>
                  </a:lnTo>
                  <a:close/>
                  <a:moveTo>
                    <a:pt x="0" y="937"/>
                  </a:moveTo>
                  <a:lnTo>
                    <a:pt x="0" y="1049"/>
                  </a:lnTo>
                  <a:lnTo>
                    <a:pt x="0" y="937"/>
                  </a:lnTo>
                  <a:close/>
                  <a:moveTo>
                    <a:pt x="0" y="937"/>
                  </a:moveTo>
                  <a:lnTo>
                    <a:pt x="0" y="937"/>
                  </a:lnTo>
                  <a:lnTo>
                    <a:pt x="0" y="937"/>
                  </a:lnTo>
                  <a:close/>
                  <a:moveTo>
                    <a:pt x="0" y="937"/>
                  </a:moveTo>
                  <a:lnTo>
                    <a:pt x="0" y="937"/>
                  </a:lnTo>
                  <a:lnTo>
                    <a:pt x="0" y="937"/>
                  </a:lnTo>
                  <a:close/>
                  <a:moveTo>
                    <a:pt x="0" y="937"/>
                  </a:moveTo>
                  <a:lnTo>
                    <a:pt x="0" y="937"/>
                  </a:lnTo>
                  <a:lnTo>
                    <a:pt x="0" y="937"/>
                  </a:lnTo>
                  <a:close/>
                  <a:moveTo>
                    <a:pt x="0" y="937"/>
                  </a:moveTo>
                  <a:lnTo>
                    <a:pt x="0" y="937"/>
                  </a:lnTo>
                  <a:lnTo>
                    <a:pt x="0" y="937"/>
                  </a:lnTo>
                  <a:close/>
                  <a:moveTo>
                    <a:pt x="0" y="937"/>
                  </a:moveTo>
                  <a:lnTo>
                    <a:pt x="0" y="937"/>
                  </a:lnTo>
                  <a:lnTo>
                    <a:pt x="0" y="937"/>
                  </a:lnTo>
                  <a:lnTo>
                    <a:pt x="0" y="937"/>
                  </a:lnTo>
                  <a:lnTo>
                    <a:pt x="0" y="937"/>
                  </a:lnTo>
                  <a:close/>
                  <a:moveTo>
                    <a:pt x="0" y="937"/>
                  </a:moveTo>
                  <a:lnTo>
                    <a:pt x="0" y="937"/>
                  </a:lnTo>
                  <a:lnTo>
                    <a:pt x="0" y="937"/>
                  </a:lnTo>
                  <a:close/>
                  <a:moveTo>
                    <a:pt x="0" y="815"/>
                  </a:moveTo>
                  <a:lnTo>
                    <a:pt x="0" y="815"/>
                  </a:lnTo>
                  <a:lnTo>
                    <a:pt x="0" y="815"/>
                  </a:lnTo>
                  <a:close/>
                  <a:moveTo>
                    <a:pt x="0" y="815"/>
                  </a:moveTo>
                  <a:lnTo>
                    <a:pt x="0" y="815"/>
                  </a:lnTo>
                  <a:lnTo>
                    <a:pt x="0" y="815"/>
                  </a:lnTo>
                  <a:close/>
                  <a:moveTo>
                    <a:pt x="0" y="815"/>
                  </a:moveTo>
                  <a:lnTo>
                    <a:pt x="0" y="815"/>
                  </a:lnTo>
                  <a:lnTo>
                    <a:pt x="0" y="815"/>
                  </a:lnTo>
                  <a:close/>
                  <a:moveTo>
                    <a:pt x="0" y="815"/>
                  </a:moveTo>
                  <a:lnTo>
                    <a:pt x="0" y="815"/>
                  </a:lnTo>
                  <a:lnTo>
                    <a:pt x="0" y="815"/>
                  </a:lnTo>
                  <a:close/>
                  <a:moveTo>
                    <a:pt x="0" y="815"/>
                  </a:moveTo>
                  <a:lnTo>
                    <a:pt x="0" y="815"/>
                  </a:lnTo>
                  <a:lnTo>
                    <a:pt x="0" y="815"/>
                  </a:lnTo>
                  <a:close/>
                  <a:moveTo>
                    <a:pt x="0" y="815"/>
                  </a:moveTo>
                  <a:lnTo>
                    <a:pt x="0" y="815"/>
                  </a:lnTo>
                  <a:lnTo>
                    <a:pt x="0" y="815"/>
                  </a:lnTo>
                  <a:close/>
                  <a:moveTo>
                    <a:pt x="0" y="815"/>
                  </a:moveTo>
                  <a:lnTo>
                    <a:pt x="0" y="815"/>
                  </a:lnTo>
                  <a:lnTo>
                    <a:pt x="0" y="815"/>
                  </a:lnTo>
                  <a:close/>
                  <a:moveTo>
                    <a:pt x="0" y="703"/>
                  </a:moveTo>
                  <a:lnTo>
                    <a:pt x="0" y="703"/>
                  </a:lnTo>
                  <a:lnTo>
                    <a:pt x="0" y="703"/>
                  </a:lnTo>
                  <a:close/>
                  <a:moveTo>
                    <a:pt x="0" y="703"/>
                  </a:moveTo>
                  <a:lnTo>
                    <a:pt x="0" y="703"/>
                  </a:lnTo>
                  <a:lnTo>
                    <a:pt x="0" y="703"/>
                  </a:lnTo>
                  <a:close/>
                  <a:moveTo>
                    <a:pt x="0" y="703"/>
                  </a:moveTo>
                  <a:lnTo>
                    <a:pt x="0" y="703"/>
                  </a:lnTo>
                  <a:lnTo>
                    <a:pt x="0" y="703"/>
                  </a:lnTo>
                  <a:close/>
                  <a:moveTo>
                    <a:pt x="0" y="703"/>
                  </a:moveTo>
                  <a:lnTo>
                    <a:pt x="0" y="703"/>
                  </a:lnTo>
                  <a:lnTo>
                    <a:pt x="0" y="703"/>
                  </a:lnTo>
                  <a:close/>
                  <a:moveTo>
                    <a:pt x="0" y="703"/>
                  </a:moveTo>
                  <a:lnTo>
                    <a:pt x="0" y="703"/>
                  </a:lnTo>
                  <a:lnTo>
                    <a:pt x="0" y="703"/>
                  </a:lnTo>
                  <a:close/>
                  <a:moveTo>
                    <a:pt x="0" y="703"/>
                  </a:moveTo>
                  <a:lnTo>
                    <a:pt x="0" y="703"/>
                  </a:lnTo>
                  <a:lnTo>
                    <a:pt x="0" y="703"/>
                  </a:lnTo>
                  <a:close/>
                  <a:moveTo>
                    <a:pt x="0" y="703"/>
                  </a:moveTo>
                  <a:lnTo>
                    <a:pt x="0" y="703"/>
                  </a:lnTo>
                  <a:lnTo>
                    <a:pt x="0" y="703"/>
                  </a:lnTo>
                  <a:close/>
                  <a:moveTo>
                    <a:pt x="0" y="581"/>
                  </a:moveTo>
                  <a:lnTo>
                    <a:pt x="0" y="581"/>
                  </a:lnTo>
                  <a:lnTo>
                    <a:pt x="0" y="581"/>
                  </a:lnTo>
                  <a:close/>
                  <a:moveTo>
                    <a:pt x="0" y="581"/>
                  </a:moveTo>
                  <a:lnTo>
                    <a:pt x="0" y="581"/>
                  </a:lnTo>
                  <a:lnTo>
                    <a:pt x="0" y="581"/>
                  </a:lnTo>
                  <a:close/>
                  <a:moveTo>
                    <a:pt x="0" y="581"/>
                  </a:moveTo>
                  <a:lnTo>
                    <a:pt x="0" y="581"/>
                  </a:lnTo>
                  <a:lnTo>
                    <a:pt x="0" y="581"/>
                  </a:lnTo>
                  <a:close/>
                  <a:moveTo>
                    <a:pt x="0" y="581"/>
                  </a:moveTo>
                  <a:lnTo>
                    <a:pt x="0" y="581"/>
                  </a:lnTo>
                  <a:lnTo>
                    <a:pt x="0" y="581"/>
                  </a:lnTo>
                  <a:close/>
                  <a:moveTo>
                    <a:pt x="0" y="581"/>
                  </a:moveTo>
                  <a:lnTo>
                    <a:pt x="0" y="581"/>
                  </a:lnTo>
                  <a:lnTo>
                    <a:pt x="0" y="581"/>
                  </a:lnTo>
                  <a:close/>
                  <a:moveTo>
                    <a:pt x="0" y="581"/>
                  </a:moveTo>
                  <a:lnTo>
                    <a:pt x="0" y="581"/>
                  </a:lnTo>
                  <a:lnTo>
                    <a:pt x="0" y="581"/>
                  </a:lnTo>
                  <a:close/>
                  <a:moveTo>
                    <a:pt x="0" y="581"/>
                  </a:moveTo>
                  <a:lnTo>
                    <a:pt x="0" y="581"/>
                  </a:lnTo>
                  <a:lnTo>
                    <a:pt x="0" y="581"/>
                  </a:lnTo>
                  <a:close/>
                  <a:moveTo>
                    <a:pt x="0" y="469"/>
                  </a:moveTo>
                  <a:lnTo>
                    <a:pt x="0" y="469"/>
                  </a:lnTo>
                  <a:lnTo>
                    <a:pt x="0" y="469"/>
                  </a:lnTo>
                  <a:close/>
                  <a:moveTo>
                    <a:pt x="0" y="469"/>
                  </a:moveTo>
                  <a:lnTo>
                    <a:pt x="0" y="469"/>
                  </a:lnTo>
                  <a:lnTo>
                    <a:pt x="0" y="469"/>
                  </a:lnTo>
                  <a:close/>
                  <a:moveTo>
                    <a:pt x="0" y="469"/>
                  </a:moveTo>
                  <a:lnTo>
                    <a:pt x="0" y="469"/>
                  </a:lnTo>
                  <a:lnTo>
                    <a:pt x="0" y="469"/>
                  </a:lnTo>
                  <a:close/>
                  <a:moveTo>
                    <a:pt x="0" y="469"/>
                  </a:moveTo>
                  <a:lnTo>
                    <a:pt x="0" y="469"/>
                  </a:lnTo>
                  <a:lnTo>
                    <a:pt x="0" y="469"/>
                  </a:lnTo>
                  <a:close/>
                  <a:moveTo>
                    <a:pt x="0" y="469"/>
                  </a:moveTo>
                  <a:lnTo>
                    <a:pt x="0" y="469"/>
                  </a:lnTo>
                  <a:lnTo>
                    <a:pt x="0" y="469"/>
                  </a:lnTo>
                  <a:close/>
                  <a:moveTo>
                    <a:pt x="0" y="469"/>
                  </a:moveTo>
                  <a:lnTo>
                    <a:pt x="0" y="469"/>
                  </a:lnTo>
                  <a:lnTo>
                    <a:pt x="0" y="469"/>
                  </a:lnTo>
                  <a:close/>
                  <a:moveTo>
                    <a:pt x="0" y="469"/>
                  </a:moveTo>
                  <a:lnTo>
                    <a:pt x="0" y="469"/>
                  </a:lnTo>
                  <a:lnTo>
                    <a:pt x="0" y="469"/>
                  </a:lnTo>
                  <a:close/>
                  <a:moveTo>
                    <a:pt x="0" y="347"/>
                  </a:moveTo>
                  <a:lnTo>
                    <a:pt x="0" y="347"/>
                  </a:lnTo>
                  <a:lnTo>
                    <a:pt x="0" y="347"/>
                  </a:lnTo>
                  <a:close/>
                  <a:moveTo>
                    <a:pt x="0" y="347"/>
                  </a:moveTo>
                  <a:lnTo>
                    <a:pt x="0" y="347"/>
                  </a:lnTo>
                  <a:lnTo>
                    <a:pt x="0" y="347"/>
                  </a:lnTo>
                  <a:close/>
                  <a:moveTo>
                    <a:pt x="0" y="347"/>
                  </a:moveTo>
                  <a:lnTo>
                    <a:pt x="0" y="347"/>
                  </a:lnTo>
                  <a:lnTo>
                    <a:pt x="0" y="347"/>
                  </a:lnTo>
                  <a:close/>
                  <a:moveTo>
                    <a:pt x="122" y="347"/>
                  </a:moveTo>
                  <a:lnTo>
                    <a:pt x="122" y="347"/>
                  </a:lnTo>
                  <a:lnTo>
                    <a:pt x="122" y="347"/>
                  </a:lnTo>
                  <a:close/>
                  <a:moveTo>
                    <a:pt x="122" y="347"/>
                  </a:moveTo>
                  <a:lnTo>
                    <a:pt x="122" y="347"/>
                  </a:lnTo>
                  <a:lnTo>
                    <a:pt x="122" y="347"/>
                  </a:lnTo>
                  <a:close/>
                  <a:moveTo>
                    <a:pt x="122" y="347"/>
                  </a:moveTo>
                  <a:lnTo>
                    <a:pt x="122" y="347"/>
                  </a:lnTo>
                  <a:lnTo>
                    <a:pt x="122" y="347"/>
                  </a:lnTo>
                  <a:close/>
                  <a:moveTo>
                    <a:pt x="122" y="235"/>
                  </a:moveTo>
                  <a:lnTo>
                    <a:pt x="122" y="347"/>
                  </a:lnTo>
                  <a:lnTo>
                    <a:pt x="122" y="235"/>
                  </a:lnTo>
                  <a:close/>
                  <a:moveTo>
                    <a:pt x="122" y="235"/>
                  </a:moveTo>
                  <a:lnTo>
                    <a:pt x="122" y="235"/>
                  </a:lnTo>
                  <a:lnTo>
                    <a:pt x="122" y="235"/>
                  </a:lnTo>
                  <a:close/>
                  <a:moveTo>
                    <a:pt x="122" y="235"/>
                  </a:moveTo>
                  <a:lnTo>
                    <a:pt x="122" y="235"/>
                  </a:lnTo>
                  <a:lnTo>
                    <a:pt x="122" y="235"/>
                  </a:lnTo>
                  <a:close/>
                  <a:moveTo>
                    <a:pt x="122" y="235"/>
                  </a:moveTo>
                  <a:lnTo>
                    <a:pt x="122" y="235"/>
                  </a:lnTo>
                  <a:lnTo>
                    <a:pt x="122" y="235"/>
                  </a:lnTo>
                  <a:close/>
                  <a:moveTo>
                    <a:pt x="122" y="235"/>
                  </a:moveTo>
                  <a:lnTo>
                    <a:pt x="122" y="235"/>
                  </a:lnTo>
                  <a:lnTo>
                    <a:pt x="122" y="235"/>
                  </a:lnTo>
                  <a:close/>
                  <a:moveTo>
                    <a:pt x="122" y="235"/>
                  </a:moveTo>
                  <a:lnTo>
                    <a:pt x="122" y="235"/>
                  </a:lnTo>
                  <a:lnTo>
                    <a:pt x="122" y="235"/>
                  </a:lnTo>
                  <a:close/>
                  <a:moveTo>
                    <a:pt x="122" y="235"/>
                  </a:moveTo>
                  <a:lnTo>
                    <a:pt x="122" y="235"/>
                  </a:lnTo>
                  <a:lnTo>
                    <a:pt x="122" y="235"/>
                  </a:lnTo>
                  <a:close/>
                  <a:moveTo>
                    <a:pt x="122" y="235"/>
                  </a:moveTo>
                  <a:lnTo>
                    <a:pt x="122" y="235"/>
                  </a:lnTo>
                  <a:lnTo>
                    <a:pt x="122" y="235"/>
                  </a:lnTo>
                  <a:close/>
                  <a:moveTo>
                    <a:pt x="122" y="113"/>
                  </a:moveTo>
                  <a:lnTo>
                    <a:pt x="122" y="113"/>
                  </a:lnTo>
                  <a:lnTo>
                    <a:pt x="122" y="113"/>
                  </a:lnTo>
                  <a:close/>
                  <a:moveTo>
                    <a:pt x="122" y="113"/>
                  </a:moveTo>
                  <a:lnTo>
                    <a:pt x="122" y="113"/>
                  </a:lnTo>
                  <a:lnTo>
                    <a:pt x="122" y="113"/>
                  </a:lnTo>
                  <a:close/>
                  <a:moveTo>
                    <a:pt x="122" y="113"/>
                  </a:moveTo>
                  <a:lnTo>
                    <a:pt x="122" y="113"/>
                  </a:lnTo>
                  <a:lnTo>
                    <a:pt x="122" y="113"/>
                  </a:lnTo>
                  <a:close/>
                  <a:moveTo>
                    <a:pt x="122" y="113"/>
                  </a:moveTo>
                  <a:lnTo>
                    <a:pt x="122" y="113"/>
                  </a:lnTo>
                  <a:lnTo>
                    <a:pt x="122" y="113"/>
                  </a:lnTo>
                  <a:close/>
                  <a:moveTo>
                    <a:pt x="122" y="113"/>
                  </a:moveTo>
                  <a:lnTo>
                    <a:pt x="122" y="113"/>
                  </a:lnTo>
                  <a:lnTo>
                    <a:pt x="122" y="113"/>
                  </a:lnTo>
                  <a:close/>
                  <a:moveTo>
                    <a:pt x="122" y="113"/>
                  </a:moveTo>
                  <a:lnTo>
                    <a:pt x="122" y="113"/>
                  </a:lnTo>
                  <a:lnTo>
                    <a:pt x="122" y="113"/>
                  </a:lnTo>
                  <a:close/>
                  <a:moveTo>
                    <a:pt x="122" y="113"/>
                  </a:moveTo>
                  <a:lnTo>
                    <a:pt x="122" y="113"/>
                  </a:lnTo>
                  <a:lnTo>
                    <a:pt x="122" y="113"/>
                  </a:lnTo>
                  <a:close/>
                  <a:moveTo>
                    <a:pt x="122" y="1"/>
                  </a:moveTo>
                  <a:lnTo>
                    <a:pt x="122" y="1"/>
                  </a:lnTo>
                  <a:lnTo>
                    <a:pt x="122" y="1"/>
                  </a:lnTo>
                  <a:close/>
                  <a:moveTo>
                    <a:pt x="122" y="1"/>
                  </a:moveTo>
                  <a:lnTo>
                    <a:pt x="122" y="1"/>
                  </a:lnTo>
                  <a:close/>
                </a:path>
              </a:pathLst>
            </a:custGeom>
            <a:solidFill>
              <a:srgbClr val="F6EB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4647000" y="2247750"/>
              <a:ext cx="184450" cy="336600"/>
            </a:xfrm>
            <a:custGeom>
              <a:avLst/>
              <a:gdLst/>
              <a:ahLst/>
              <a:cxnLst/>
              <a:rect l="l" t="t" r="r" b="b"/>
              <a:pathLst>
                <a:path w="7378" h="13464" extrusionOk="0">
                  <a:moveTo>
                    <a:pt x="5037" y="0"/>
                  </a:moveTo>
                  <a:cubicBezTo>
                    <a:pt x="2463" y="1171"/>
                    <a:pt x="590" y="3165"/>
                    <a:pt x="122" y="5740"/>
                  </a:cubicBezTo>
                  <a:lnTo>
                    <a:pt x="122" y="5852"/>
                  </a:lnTo>
                  <a:lnTo>
                    <a:pt x="122" y="5974"/>
                  </a:lnTo>
                  <a:lnTo>
                    <a:pt x="122" y="6086"/>
                  </a:lnTo>
                  <a:lnTo>
                    <a:pt x="0" y="6086"/>
                  </a:lnTo>
                  <a:lnTo>
                    <a:pt x="0" y="6208"/>
                  </a:lnTo>
                  <a:lnTo>
                    <a:pt x="0" y="6320"/>
                  </a:lnTo>
                  <a:lnTo>
                    <a:pt x="0" y="6442"/>
                  </a:lnTo>
                  <a:lnTo>
                    <a:pt x="0" y="6554"/>
                  </a:lnTo>
                  <a:lnTo>
                    <a:pt x="0" y="6676"/>
                  </a:lnTo>
                  <a:lnTo>
                    <a:pt x="0" y="6788"/>
                  </a:lnTo>
                  <a:lnTo>
                    <a:pt x="0" y="6910"/>
                  </a:lnTo>
                  <a:cubicBezTo>
                    <a:pt x="0" y="7490"/>
                    <a:pt x="122" y="8080"/>
                    <a:pt x="234" y="8661"/>
                  </a:cubicBezTo>
                  <a:lnTo>
                    <a:pt x="234" y="8782"/>
                  </a:lnTo>
                  <a:lnTo>
                    <a:pt x="234" y="8895"/>
                  </a:lnTo>
                  <a:lnTo>
                    <a:pt x="356" y="8895"/>
                  </a:lnTo>
                  <a:lnTo>
                    <a:pt x="356" y="9016"/>
                  </a:lnTo>
                  <a:lnTo>
                    <a:pt x="356" y="9129"/>
                  </a:lnTo>
                  <a:cubicBezTo>
                    <a:pt x="1292" y="11469"/>
                    <a:pt x="3979" y="12874"/>
                    <a:pt x="7378" y="13464"/>
                  </a:cubicBezTo>
                  <a:cubicBezTo>
                    <a:pt x="1170" y="9363"/>
                    <a:pt x="2341" y="4335"/>
                    <a:pt x="5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4764025" y="2376475"/>
              <a:ext cx="90850" cy="73300"/>
            </a:xfrm>
            <a:custGeom>
              <a:avLst/>
              <a:gdLst/>
              <a:ahLst/>
              <a:cxnLst/>
              <a:rect l="l" t="t" r="r" b="b"/>
              <a:pathLst>
                <a:path w="3634" h="2932" extrusionOk="0">
                  <a:moveTo>
                    <a:pt x="1873" y="1"/>
                  </a:moveTo>
                  <a:cubicBezTo>
                    <a:pt x="937" y="1"/>
                    <a:pt x="1" y="591"/>
                    <a:pt x="1" y="1405"/>
                  </a:cubicBezTo>
                  <a:cubicBezTo>
                    <a:pt x="1" y="2107"/>
                    <a:pt x="703" y="2809"/>
                    <a:pt x="1761" y="2931"/>
                  </a:cubicBezTo>
                  <a:cubicBezTo>
                    <a:pt x="2697" y="2931"/>
                    <a:pt x="3512" y="2341"/>
                    <a:pt x="3633" y="1527"/>
                  </a:cubicBezTo>
                  <a:cubicBezTo>
                    <a:pt x="3633" y="825"/>
                    <a:pt x="2931" y="122"/>
                    <a:pt x="18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5006975" y="2390825"/>
              <a:ext cx="90625" cy="71000"/>
            </a:xfrm>
            <a:custGeom>
              <a:avLst/>
              <a:gdLst/>
              <a:ahLst/>
              <a:cxnLst/>
              <a:rect l="l" t="t" r="r" b="b"/>
              <a:pathLst>
                <a:path w="3625" h="2840" extrusionOk="0">
                  <a:moveTo>
                    <a:pt x="1629" y="1"/>
                  </a:moveTo>
                  <a:cubicBezTo>
                    <a:pt x="797" y="1"/>
                    <a:pt x="103" y="557"/>
                    <a:pt x="1" y="1299"/>
                  </a:cubicBezTo>
                  <a:cubicBezTo>
                    <a:pt x="1" y="2123"/>
                    <a:pt x="703" y="2825"/>
                    <a:pt x="1752" y="2825"/>
                  </a:cubicBezTo>
                  <a:cubicBezTo>
                    <a:pt x="1830" y="2835"/>
                    <a:pt x="1908" y="2839"/>
                    <a:pt x="1985" y="2839"/>
                  </a:cubicBezTo>
                  <a:cubicBezTo>
                    <a:pt x="2838" y="2839"/>
                    <a:pt x="3624" y="2289"/>
                    <a:pt x="3624" y="1533"/>
                  </a:cubicBezTo>
                  <a:cubicBezTo>
                    <a:pt x="3624" y="719"/>
                    <a:pt x="2922" y="17"/>
                    <a:pt x="1874" y="17"/>
                  </a:cubicBezTo>
                  <a:cubicBezTo>
                    <a:pt x="1791" y="6"/>
                    <a:pt x="1709" y="1"/>
                    <a:pt x="16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4687950" y="2568250"/>
              <a:ext cx="111200" cy="133150"/>
            </a:xfrm>
            <a:custGeom>
              <a:avLst/>
              <a:gdLst/>
              <a:ahLst/>
              <a:cxnLst/>
              <a:rect l="l" t="t" r="r" b="b"/>
              <a:pathLst>
                <a:path w="4448" h="5326" extrusionOk="0">
                  <a:moveTo>
                    <a:pt x="1776" y="1"/>
                  </a:moveTo>
                  <a:cubicBezTo>
                    <a:pt x="1392" y="1"/>
                    <a:pt x="1027" y="183"/>
                    <a:pt x="825" y="522"/>
                  </a:cubicBezTo>
                  <a:cubicBezTo>
                    <a:pt x="356" y="1112"/>
                    <a:pt x="122" y="1692"/>
                    <a:pt x="122" y="2282"/>
                  </a:cubicBezTo>
                  <a:cubicBezTo>
                    <a:pt x="1" y="2863"/>
                    <a:pt x="122" y="3453"/>
                    <a:pt x="356" y="3921"/>
                  </a:cubicBezTo>
                  <a:cubicBezTo>
                    <a:pt x="937" y="4857"/>
                    <a:pt x="1873" y="5325"/>
                    <a:pt x="2931" y="5325"/>
                  </a:cubicBezTo>
                  <a:lnTo>
                    <a:pt x="3278" y="5325"/>
                  </a:lnTo>
                  <a:cubicBezTo>
                    <a:pt x="3980" y="5203"/>
                    <a:pt x="4448" y="4623"/>
                    <a:pt x="4448" y="3921"/>
                  </a:cubicBezTo>
                  <a:cubicBezTo>
                    <a:pt x="4336" y="3218"/>
                    <a:pt x="3746" y="2750"/>
                    <a:pt x="3044" y="2750"/>
                  </a:cubicBezTo>
                  <a:cubicBezTo>
                    <a:pt x="2965" y="2788"/>
                    <a:pt x="2887" y="2800"/>
                    <a:pt x="2818" y="2800"/>
                  </a:cubicBezTo>
                  <a:cubicBezTo>
                    <a:pt x="2679" y="2800"/>
                    <a:pt x="2575" y="2750"/>
                    <a:pt x="2575" y="2750"/>
                  </a:cubicBezTo>
                  <a:cubicBezTo>
                    <a:pt x="2575" y="2629"/>
                    <a:pt x="2575" y="2395"/>
                    <a:pt x="2809" y="2048"/>
                  </a:cubicBezTo>
                  <a:cubicBezTo>
                    <a:pt x="3278" y="1458"/>
                    <a:pt x="3165" y="644"/>
                    <a:pt x="2575" y="288"/>
                  </a:cubicBezTo>
                  <a:cubicBezTo>
                    <a:pt x="2334" y="93"/>
                    <a:pt x="2050" y="1"/>
                    <a:pt x="1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4860700" y="266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AC7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4860700" y="2628100"/>
              <a:ext cx="102300" cy="44025"/>
            </a:xfrm>
            <a:custGeom>
              <a:avLst/>
              <a:gdLst/>
              <a:ahLst/>
              <a:cxnLst/>
              <a:rect l="l" t="t" r="r" b="b"/>
              <a:pathLst>
                <a:path w="4092" h="1761" extrusionOk="0">
                  <a:moveTo>
                    <a:pt x="3511" y="1"/>
                  </a:moveTo>
                  <a:cubicBezTo>
                    <a:pt x="2219" y="590"/>
                    <a:pt x="703" y="937"/>
                    <a:pt x="113" y="937"/>
                  </a:cubicBezTo>
                  <a:cubicBezTo>
                    <a:pt x="0" y="1171"/>
                    <a:pt x="0" y="1405"/>
                    <a:pt x="0" y="1639"/>
                  </a:cubicBezTo>
                  <a:lnTo>
                    <a:pt x="0" y="1761"/>
                  </a:lnTo>
                  <a:cubicBezTo>
                    <a:pt x="703" y="1761"/>
                    <a:pt x="2575" y="1405"/>
                    <a:pt x="4092" y="590"/>
                  </a:cubicBezTo>
                  <a:cubicBezTo>
                    <a:pt x="3979" y="356"/>
                    <a:pt x="3745" y="122"/>
                    <a:pt x="3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2" name="Google Shape;1482;p43"/>
            <p:cNvSpPr/>
            <p:nvPr/>
          </p:nvSpPr>
          <p:spPr>
            <a:xfrm>
              <a:off x="4860700" y="2669075"/>
              <a:ext cx="108150" cy="20600"/>
            </a:xfrm>
            <a:custGeom>
              <a:avLst/>
              <a:gdLst/>
              <a:ahLst/>
              <a:cxnLst/>
              <a:rect l="l" t="t" r="r" b="b"/>
              <a:pathLst>
                <a:path w="4326" h="824" extrusionOk="0">
                  <a:moveTo>
                    <a:pt x="113" y="824"/>
                  </a:moveTo>
                  <a:lnTo>
                    <a:pt x="113" y="824"/>
                  </a:lnTo>
                  <a:lnTo>
                    <a:pt x="113" y="824"/>
                  </a:lnTo>
                  <a:close/>
                  <a:moveTo>
                    <a:pt x="0" y="590"/>
                  </a:moveTo>
                  <a:cubicBezTo>
                    <a:pt x="113" y="702"/>
                    <a:pt x="113" y="702"/>
                    <a:pt x="113" y="824"/>
                  </a:cubicBezTo>
                  <a:cubicBezTo>
                    <a:pt x="113" y="702"/>
                    <a:pt x="113" y="702"/>
                    <a:pt x="0" y="590"/>
                  </a:cubicBezTo>
                  <a:lnTo>
                    <a:pt x="0" y="590"/>
                  </a:lnTo>
                  <a:close/>
                  <a:moveTo>
                    <a:pt x="4326" y="0"/>
                  </a:moveTo>
                  <a:lnTo>
                    <a:pt x="4326" y="0"/>
                  </a:lnTo>
                  <a:lnTo>
                    <a:pt x="4326" y="0"/>
                  </a:lnTo>
                  <a:lnTo>
                    <a:pt x="4326" y="0"/>
                  </a:lnTo>
                  <a:close/>
                  <a:moveTo>
                    <a:pt x="4326" y="0"/>
                  </a:moveTo>
                  <a:lnTo>
                    <a:pt x="4326" y="0"/>
                  </a:lnTo>
                  <a:lnTo>
                    <a:pt x="4326" y="0"/>
                  </a:lnTo>
                  <a:close/>
                  <a:moveTo>
                    <a:pt x="4326" y="0"/>
                  </a:moveTo>
                  <a:lnTo>
                    <a:pt x="4326" y="0"/>
                  </a:lnTo>
                  <a:lnTo>
                    <a:pt x="4326" y="0"/>
                  </a:lnTo>
                  <a:close/>
                  <a:moveTo>
                    <a:pt x="4326" y="0"/>
                  </a:moveTo>
                  <a:lnTo>
                    <a:pt x="4326" y="0"/>
                  </a:lnTo>
                  <a:lnTo>
                    <a:pt x="4326" y="0"/>
                  </a:lnTo>
                  <a:close/>
                  <a:moveTo>
                    <a:pt x="4326" y="0"/>
                  </a:moveTo>
                  <a:lnTo>
                    <a:pt x="4326" y="0"/>
                  </a:lnTo>
                  <a:close/>
                </a:path>
              </a:pathLst>
            </a:custGeom>
            <a:solidFill>
              <a:srgbClr val="EAC7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3" name="Google Shape;1483;p43"/>
            <p:cNvSpPr/>
            <p:nvPr/>
          </p:nvSpPr>
          <p:spPr>
            <a:xfrm>
              <a:off x="4860700" y="2651500"/>
              <a:ext cx="108150" cy="52700"/>
            </a:xfrm>
            <a:custGeom>
              <a:avLst/>
              <a:gdLst/>
              <a:ahLst/>
              <a:cxnLst/>
              <a:rect l="l" t="t" r="r" b="b"/>
              <a:pathLst>
                <a:path w="4326" h="2108" extrusionOk="0">
                  <a:moveTo>
                    <a:pt x="4214" y="1"/>
                  </a:moveTo>
                  <a:cubicBezTo>
                    <a:pt x="2809" y="937"/>
                    <a:pt x="703" y="1293"/>
                    <a:pt x="0" y="1293"/>
                  </a:cubicBezTo>
                  <a:cubicBezTo>
                    <a:pt x="113" y="1405"/>
                    <a:pt x="113" y="1405"/>
                    <a:pt x="113" y="1527"/>
                  </a:cubicBezTo>
                  <a:cubicBezTo>
                    <a:pt x="234" y="1761"/>
                    <a:pt x="347" y="1873"/>
                    <a:pt x="468" y="2107"/>
                  </a:cubicBezTo>
                  <a:cubicBezTo>
                    <a:pt x="1405" y="1995"/>
                    <a:pt x="3043" y="1639"/>
                    <a:pt x="4326" y="937"/>
                  </a:cubicBezTo>
                  <a:lnTo>
                    <a:pt x="4326" y="703"/>
                  </a:lnTo>
                  <a:cubicBezTo>
                    <a:pt x="4326" y="469"/>
                    <a:pt x="4326" y="235"/>
                    <a:pt x="4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4576775" y="2176425"/>
              <a:ext cx="605800" cy="674075"/>
            </a:xfrm>
            <a:custGeom>
              <a:avLst/>
              <a:gdLst/>
              <a:ahLst/>
              <a:cxnLst/>
              <a:rect l="l" t="t" r="r" b="b"/>
              <a:pathLst>
                <a:path w="24232" h="26963" extrusionOk="0">
                  <a:moveTo>
                    <a:pt x="4478" y="733"/>
                  </a:moveTo>
                  <a:cubicBezTo>
                    <a:pt x="5868" y="733"/>
                    <a:pt x="7241" y="1292"/>
                    <a:pt x="8314" y="2151"/>
                  </a:cubicBezTo>
                  <a:cubicBezTo>
                    <a:pt x="7725" y="2385"/>
                    <a:pt x="7144" y="2619"/>
                    <a:pt x="6676" y="2975"/>
                  </a:cubicBezTo>
                  <a:cubicBezTo>
                    <a:pt x="5618" y="1917"/>
                    <a:pt x="4448" y="1449"/>
                    <a:pt x="3511" y="1215"/>
                  </a:cubicBezTo>
                  <a:cubicBezTo>
                    <a:pt x="3633" y="981"/>
                    <a:pt x="3867" y="747"/>
                    <a:pt x="4101" y="747"/>
                  </a:cubicBezTo>
                  <a:cubicBezTo>
                    <a:pt x="4227" y="737"/>
                    <a:pt x="4352" y="733"/>
                    <a:pt x="4478" y="733"/>
                  </a:cubicBezTo>
                  <a:close/>
                  <a:moveTo>
                    <a:pt x="21192" y="1669"/>
                  </a:moveTo>
                  <a:cubicBezTo>
                    <a:pt x="21578" y="1669"/>
                    <a:pt x="21968" y="1714"/>
                    <a:pt x="22358" y="1805"/>
                  </a:cubicBezTo>
                  <a:cubicBezTo>
                    <a:pt x="22593" y="1805"/>
                    <a:pt x="22827" y="2039"/>
                    <a:pt x="22939" y="2273"/>
                  </a:cubicBezTo>
                  <a:cubicBezTo>
                    <a:pt x="21890" y="2385"/>
                    <a:pt x="20720" y="2741"/>
                    <a:pt x="19550" y="3677"/>
                  </a:cubicBezTo>
                  <a:cubicBezTo>
                    <a:pt x="19082" y="3321"/>
                    <a:pt x="18613" y="2975"/>
                    <a:pt x="18024" y="2741"/>
                  </a:cubicBezTo>
                  <a:cubicBezTo>
                    <a:pt x="18985" y="2044"/>
                    <a:pt x="20070" y="1669"/>
                    <a:pt x="21192" y="1669"/>
                  </a:cubicBezTo>
                  <a:close/>
                  <a:moveTo>
                    <a:pt x="3165" y="1917"/>
                  </a:moveTo>
                  <a:lnTo>
                    <a:pt x="3165" y="1917"/>
                  </a:lnTo>
                  <a:cubicBezTo>
                    <a:pt x="4101" y="2151"/>
                    <a:pt x="5037" y="2619"/>
                    <a:pt x="5974" y="3443"/>
                  </a:cubicBezTo>
                  <a:cubicBezTo>
                    <a:pt x="5974" y="3443"/>
                    <a:pt x="5852" y="3443"/>
                    <a:pt x="5852" y="3555"/>
                  </a:cubicBezTo>
                  <a:cubicBezTo>
                    <a:pt x="4916" y="4145"/>
                    <a:pt x="4214" y="4960"/>
                    <a:pt x="3633" y="5784"/>
                  </a:cubicBezTo>
                  <a:cubicBezTo>
                    <a:pt x="2931" y="4258"/>
                    <a:pt x="3043" y="2853"/>
                    <a:pt x="3165" y="1917"/>
                  </a:cubicBezTo>
                  <a:close/>
                  <a:moveTo>
                    <a:pt x="23061" y="2975"/>
                  </a:moveTo>
                  <a:cubicBezTo>
                    <a:pt x="23173" y="3911"/>
                    <a:pt x="23173" y="5316"/>
                    <a:pt x="22237" y="6832"/>
                  </a:cubicBezTo>
                  <a:cubicBezTo>
                    <a:pt x="21769" y="5896"/>
                    <a:pt x="21188" y="5082"/>
                    <a:pt x="20364" y="4258"/>
                  </a:cubicBezTo>
                  <a:cubicBezTo>
                    <a:pt x="20252" y="4258"/>
                    <a:pt x="20252" y="4258"/>
                    <a:pt x="20130" y="4145"/>
                  </a:cubicBezTo>
                  <a:cubicBezTo>
                    <a:pt x="21188" y="3443"/>
                    <a:pt x="22237" y="3087"/>
                    <a:pt x="23061" y="2975"/>
                  </a:cubicBezTo>
                  <a:close/>
                  <a:moveTo>
                    <a:pt x="10421" y="7066"/>
                  </a:moveTo>
                  <a:cubicBezTo>
                    <a:pt x="10299" y="7066"/>
                    <a:pt x="10065" y="7188"/>
                    <a:pt x="10065" y="7422"/>
                  </a:cubicBezTo>
                  <a:lnTo>
                    <a:pt x="10065" y="8124"/>
                  </a:lnTo>
                  <a:cubicBezTo>
                    <a:pt x="10065" y="8358"/>
                    <a:pt x="10187" y="8471"/>
                    <a:pt x="10421" y="8471"/>
                  </a:cubicBezTo>
                  <a:cubicBezTo>
                    <a:pt x="10655" y="8471"/>
                    <a:pt x="10767" y="8358"/>
                    <a:pt x="10767" y="8124"/>
                  </a:cubicBezTo>
                  <a:lnTo>
                    <a:pt x="10889" y="7535"/>
                  </a:lnTo>
                  <a:cubicBezTo>
                    <a:pt x="10889" y="7300"/>
                    <a:pt x="10655" y="7066"/>
                    <a:pt x="10421" y="7066"/>
                  </a:cubicBezTo>
                  <a:close/>
                  <a:moveTo>
                    <a:pt x="18145" y="7535"/>
                  </a:moveTo>
                  <a:cubicBezTo>
                    <a:pt x="17911" y="7535"/>
                    <a:pt x="17677" y="7656"/>
                    <a:pt x="17677" y="7890"/>
                  </a:cubicBezTo>
                  <a:lnTo>
                    <a:pt x="17677" y="8471"/>
                  </a:lnTo>
                  <a:cubicBezTo>
                    <a:pt x="17677" y="8705"/>
                    <a:pt x="17789" y="8939"/>
                    <a:pt x="18024" y="8939"/>
                  </a:cubicBezTo>
                  <a:cubicBezTo>
                    <a:pt x="18258" y="8939"/>
                    <a:pt x="18492" y="8705"/>
                    <a:pt x="18492" y="8593"/>
                  </a:cubicBezTo>
                  <a:lnTo>
                    <a:pt x="18492" y="7890"/>
                  </a:lnTo>
                  <a:cubicBezTo>
                    <a:pt x="18492" y="7656"/>
                    <a:pt x="18379" y="7535"/>
                    <a:pt x="18145" y="7535"/>
                  </a:cubicBezTo>
                  <a:close/>
                  <a:moveTo>
                    <a:pt x="13286" y="7918"/>
                  </a:moveTo>
                  <a:cubicBezTo>
                    <a:pt x="13169" y="7918"/>
                    <a:pt x="13052" y="7947"/>
                    <a:pt x="12996" y="8003"/>
                  </a:cubicBezTo>
                  <a:cubicBezTo>
                    <a:pt x="12762" y="8124"/>
                    <a:pt x="12762" y="8358"/>
                    <a:pt x="12874" y="8471"/>
                  </a:cubicBezTo>
                  <a:cubicBezTo>
                    <a:pt x="13230" y="8939"/>
                    <a:pt x="13698" y="9173"/>
                    <a:pt x="14166" y="9173"/>
                  </a:cubicBezTo>
                  <a:lnTo>
                    <a:pt x="14278" y="9173"/>
                  </a:lnTo>
                  <a:cubicBezTo>
                    <a:pt x="14747" y="9173"/>
                    <a:pt x="15215" y="9061"/>
                    <a:pt x="15571" y="8705"/>
                  </a:cubicBezTo>
                  <a:cubicBezTo>
                    <a:pt x="15683" y="8471"/>
                    <a:pt x="15683" y="8237"/>
                    <a:pt x="15571" y="8124"/>
                  </a:cubicBezTo>
                  <a:cubicBezTo>
                    <a:pt x="15453" y="8064"/>
                    <a:pt x="15336" y="8033"/>
                    <a:pt x="15233" y="8033"/>
                  </a:cubicBezTo>
                  <a:cubicBezTo>
                    <a:pt x="15130" y="8033"/>
                    <a:pt x="15042" y="8064"/>
                    <a:pt x="14981" y="8124"/>
                  </a:cubicBezTo>
                  <a:cubicBezTo>
                    <a:pt x="14809" y="8296"/>
                    <a:pt x="14637" y="8402"/>
                    <a:pt x="14465" y="8402"/>
                  </a:cubicBezTo>
                  <a:cubicBezTo>
                    <a:pt x="14403" y="8402"/>
                    <a:pt x="14341" y="8388"/>
                    <a:pt x="14278" y="8358"/>
                  </a:cubicBezTo>
                  <a:cubicBezTo>
                    <a:pt x="13932" y="8358"/>
                    <a:pt x="13698" y="8237"/>
                    <a:pt x="13576" y="8003"/>
                  </a:cubicBezTo>
                  <a:cubicBezTo>
                    <a:pt x="13520" y="7947"/>
                    <a:pt x="13403" y="7918"/>
                    <a:pt x="13286" y="7918"/>
                  </a:cubicBezTo>
                  <a:close/>
                  <a:moveTo>
                    <a:pt x="7785" y="8735"/>
                  </a:moveTo>
                  <a:cubicBezTo>
                    <a:pt x="7348" y="8735"/>
                    <a:pt x="6910" y="8766"/>
                    <a:pt x="6676" y="8827"/>
                  </a:cubicBezTo>
                  <a:cubicBezTo>
                    <a:pt x="6442" y="8827"/>
                    <a:pt x="6320" y="9061"/>
                    <a:pt x="6442" y="9295"/>
                  </a:cubicBezTo>
                  <a:cubicBezTo>
                    <a:pt x="6442" y="9407"/>
                    <a:pt x="6554" y="9529"/>
                    <a:pt x="6788" y="9529"/>
                  </a:cubicBezTo>
                  <a:cubicBezTo>
                    <a:pt x="7100" y="9529"/>
                    <a:pt x="7675" y="9475"/>
                    <a:pt x="8161" y="9475"/>
                  </a:cubicBezTo>
                  <a:cubicBezTo>
                    <a:pt x="8405" y="9475"/>
                    <a:pt x="8627" y="9488"/>
                    <a:pt x="8783" y="9529"/>
                  </a:cubicBezTo>
                  <a:cubicBezTo>
                    <a:pt x="8824" y="9549"/>
                    <a:pt x="8866" y="9558"/>
                    <a:pt x="8906" y="9558"/>
                  </a:cubicBezTo>
                  <a:cubicBezTo>
                    <a:pt x="9093" y="9558"/>
                    <a:pt x="9251" y="9365"/>
                    <a:pt x="9251" y="9173"/>
                  </a:cubicBezTo>
                  <a:cubicBezTo>
                    <a:pt x="9251" y="9061"/>
                    <a:pt x="9129" y="8827"/>
                    <a:pt x="8895" y="8827"/>
                  </a:cubicBezTo>
                  <a:cubicBezTo>
                    <a:pt x="8661" y="8766"/>
                    <a:pt x="8223" y="8735"/>
                    <a:pt x="7785" y="8735"/>
                  </a:cubicBezTo>
                  <a:close/>
                  <a:moveTo>
                    <a:pt x="19428" y="9295"/>
                  </a:moveTo>
                  <a:cubicBezTo>
                    <a:pt x="19194" y="9407"/>
                    <a:pt x="19082" y="9529"/>
                    <a:pt x="19082" y="9763"/>
                  </a:cubicBezTo>
                  <a:cubicBezTo>
                    <a:pt x="19082" y="9997"/>
                    <a:pt x="19316" y="10109"/>
                    <a:pt x="19550" y="10109"/>
                  </a:cubicBezTo>
                  <a:cubicBezTo>
                    <a:pt x="20018" y="10109"/>
                    <a:pt x="21066" y="10231"/>
                    <a:pt x="21422" y="10343"/>
                  </a:cubicBezTo>
                  <a:lnTo>
                    <a:pt x="21535" y="10343"/>
                  </a:lnTo>
                  <a:cubicBezTo>
                    <a:pt x="21769" y="10343"/>
                    <a:pt x="21890" y="10231"/>
                    <a:pt x="22003" y="10109"/>
                  </a:cubicBezTo>
                  <a:cubicBezTo>
                    <a:pt x="22003" y="9875"/>
                    <a:pt x="21890" y="9641"/>
                    <a:pt x="21656" y="9641"/>
                  </a:cubicBezTo>
                  <a:cubicBezTo>
                    <a:pt x="21188" y="9407"/>
                    <a:pt x="20018" y="9295"/>
                    <a:pt x="19428" y="9295"/>
                  </a:cubicBezTo>
                  <a:close/>
                  <a:moveTo>
                    <a:pt x="9129" y="10109"/>
                  </a:moveTo>
                  <a:cubicBezTo>
                    <a:pt x="8548" y="10231"/>
                    <a:pt x="7378" y="10699"/>
                    <a:pt x="7022" y="11046"/>
                  </a:cubicBezTo>
                  <a:cubicBezTo>
                    <a:pt x="6788" y="11167"/>
                    <a:pt x="6788" y="11401"/>
                    <a:pt x="6910" y="11514"/>
                  </a:cubicBezTo>
                  <a:cubicBezTo>
                    <a:pt x="7022" y="11635"/>
                    <a:pt x="7144" y="11748"/>
                    <a:pt x="7256" y="11748"/>
                  </a:cubicBezTo>
                  <a:cubicBezTo>
                    <a:pt x="7256" y="11748"/>
                    <a:pt x="7378" y="11748"/>
                    <a:pt x="7491" y="11635"/>
                  </a:cubicBezTo>
                  <a:cubicBezTo>
                    <a:pt x="7846" y="11401"/>
                    <a:pt x="8783" y="11046"/>
                    <a:pt x="9251" y="10933"/>
                  </a:cubicBezTo>
                  <a:cubicBezTo>
                    <a:pt x="9485" y="10811"/>
                    <a:pt x="9597" y="10699"/>
                    <a:pt x="9597" y="10465"/>
                  </a:cubicBezTo>
                  <a:cubicBezTo>
                    <a:pt x="9485" y="10231"/>
                    <a:pt x="9251" y="10109"/>
                    <a:pt x="9129" y="10109"/>
                  </a:cubicBezTo>
                  <a:close/>
                  <a:moveTo>
                    <a:pt x="19007" y="10651"/>
                  </a:moveTo>
                  <a:cubicBezTo>
                    <a:pt x="18842" y="10651"/>
                    <a:pt x="18695" y="10762"/>
                    <a:pt x="18613" y="10933"/>
                  </a:cubicBezTo>
                  <a:cubicBezTo>
                    <a:pt x="18613" y="11167"/>
                    <a:pt x="18726" y="11401"/>
                    <a:pt x="18960" y="11401"/>
                  </a:cubicBezTo>
                  <a:cubicBezTo>
                    <a:pt x="19316" y="11514"/>
                    <a:pt x="20252" y="12104"/>
                    <a:pt x="20598" y="12338"/>
                  </a:cubicBezTo>
                  <a:cubicBezTo>
                    <a:pt x="20720" y="12450"/>
                    <a:pt x="20832" y="12450"/>
                    <a:pt x="20832" y="12450"/>
                  </a:cubicBezTo>
                  <a:cubicBezTo>
                    <a:pt x="20954" y="12450"/>
                    <a:pt x="21066" y="12450"/>
                    <a:pt x="21188" y="12338"/>
                  </a:cubicBezTo>
                  <a:cubicBezTo>
                    <a:pt x="21301" y="12104"/>
                    <a:pt x="21301" y="11869"/>
                    <a:pt x="21188" y="11748"/>
                  </a:cubicBezTo>
                  <a:cubicBezTo>
                    <a:pt x="20720" y="11401"/>
                    <a:pt x="19662" y="10811"/>
                    <a:pt x="19194" y="10699"/>
                  </a:cubicBezTo>
                  <a:cubicBezTo>
                    <a:pt x="19131" y="10666"/>
                    <a:pt x="19068" y="10651"/>
                    <a:pt x="19007" y="10651"/>
                  </a:cubicBezTo>
                  <a:close/>
                  <a:moveTo>
                    <a:pt x="7725" y="16083"/>
                  </a:moveTo>
                  <a:lnTo>
                    <a:pt x="7725" y="16083"/>
                  </a:lnTo>
                  <a:cubicBezTo>
                    <a:pt x="9017" y="16551"/>
                    <a:pt x="10655" y="16897"/>
                    <a:pt x="12406" y="16897"/>
                  </a:cubicBezTo>
                  <a:cubicBezTo>
                    <a:pt x="12762" y="17019"/>
                    <a:pt x="13108" y="17019"/>
                    <a:pt x="13576" y="17019"/>
                  </a:cubicBezTo>
                  <a:cubicBezTo>
                    <a:pt x="15336" y="17019"/>
                    <a:pt x="16975" y="16785"/>
                    <a:pt x="18258" y="16317"/>
                  </a:cubicBezTo>
                  <a:lnTo>
                    <a:pt x="18258" y="16785"/>
                  </a:lnTo>
                  <a:cubicBezTo>
                    <a:pt x="18145" y="16897"/>
                    <a:pt x="18024" y="17019"/>
                    <a:pt x="17789" y="17019"/>
                  </a:cubicBezTo>
                  <a:cubicBezTo>
                    <a:pt x="17677" y="17131"/>
                    <a:pt x="17443" y="17131"/>
                    <a:pt x="17209" y="17131"/>
                  </a:cubicBezTo>
                  <a:cubicBezTo>
                    <a:pt x="16273" y="17131"/>
                    <a:pt x="14868" y="17253"/>
                    <a:pt x="13932" y="17721"/>
                  </a:cubicBezTo>
                  <a:cubicBezTo>
                    <a:pt x="13871" y="17777"/>
                    <a:pt x="13813" y="17805"/>
                    <a:pt x="13769" y="17805"/>
                  </a:cubicBezTo>
                  <a:cubicBezTo>
                    <a:pt x="13726" y="17805"/>
                    <a:pt x="13698" y="17777"/>
                    <a:pt x="13698" y="17721"/>
                  </a:cubicBezTo>
                  <a:cubicBezTo>
                    <a:pt x="12528" y="17131"/>
                    <a:pt x="10299" y="16785"/>
                    <a:pt x="7846" y="16551"/>
                  </a:cubicBezTo>
                  <a:cubicBezTo>
                    <a:pt x="7846" y="16429"/>
                    <a:pt x="7725" y="16195"/>
                    <a:pt x="7725" y="16083"/>
                  </a:cubicBezTo>
                  <a:close/>
                  <a:moveTo>
                    <a:pt x="21890" y="13854"/>
                  </a:moveTo>
                  <a:cubicBezTo>
                    <a:pt x="22237" y="13854"/>
                    <a:pt x="22471" y="13976"/>
                    <a:pt x="22593" y="14210"/>
                  </a:cubicBezTo>
                  <a:cubicBezTo>
                    <a:pt x="22939" y="14557"/>
                    <a:pt x="22827" y="15146"/>
                    <a:pt x="22471" y="15380"/>
                  </a:cubicBezTo>
                  <a:cubicBezTo>
                    <a:pt x="21301" y="16317"/>
                    <a:pt x="19428" y="17487"/>
                    <a:pt x="17789" y="18189"/>
                  </a:cubicBezTo>
                  <a:lnTo>
                    <a:pt x="17789" y="17833"/>
                  </a:lnTo>
                  <a:lnTo>
                    <a:pt x="17911" y="17833"/>
                  </a:lnTo>
                  <a:cubicBezTo>
                    <a:pt x="18492" y="17721"/>
                    <a:pt x="18726" y="17487"/>
                    <a:pt x="18847" y="17253"/>
                  </a:cubicBezTo>
                  <a:cubicBezTo>
                    <a:pt x="19082" y="16897"/>
                    <a:pt x="19194" y="16429"/>
                    <a:pt x="19082" y="15961"/>
                  </a:cubicBezTo>
                  <a:cubicBezTo>
                    <a:pt x="19316" y="15961"/>
                    <a:pt x="19428" y="15849"/>
                    <a:pt x="19662" y="15727"/>
                  </a:cubicBezTo>
                  <a:cubicBezTo>
                    <a:pt x="20598" y="15259"/>
                    <a:pt x="21422" y="14557"/>
                    <a:pt x="21890" y="13854"/>
                  </a:cubicBezTo>
                  <a:close/>
                  <a:moveTo>
                    <a:pt x="6320" y="16083"/>
                  </a:moveTo>
                  <a:cubicBezTo>
                    <a:pt x="6442" y="16083"/>
                    <a:pt x="6676" y="16195"/>
                    <a:pt x="6788" y="16317"/>
                  </a:cubicBezTo>
                  <a:cubicBezTo>
                    <a:pt x="7022" y="16429"/>
                    <a:pt x="7144" y="16551"/>
                    <a:pt x="7144" y="16785"/>
                  </a:cubicBezTo>
                  <a:cubicBezTo>
                    <a:pt x="7144" y="17019"/>
                    <a:pt x="7144" y="17253"/>
                    <a:pt x="7022" y="17487"/>
                  </a:cubicBezTo>
                  <a:cubicBezTo>
                    <a:pt x="6676" y="17833"/>
                    <a:pt x="6554" y="18302"/>
                    <a:pt x="6676" y="18536"/>
                  </a:cubicBezTo>
                  <a:cubicBezTo>
                    <a:pt x="6788" y="18770"/>
                    <a:pt x="7144" y="18891"/>
                    <a:pt x="7491" y="18891"/>
                  </a:cubicBezTo>
                  <a:cubicBezTo>
                    <a:pt x="7725" y="18891"/>
                    <a:pt x="7959" y="18891"/>
                    <a:pt x="8080" y="19004"/>
                  </a:cubicBezTo>
                  <a:cubicBezTo>
                    <a:pt x="8314" y="19238"/>
                    <a:pt x="8427" y="19360"/>
                    <a:pt x="8427" y="19594"/>
                  </a:cubicBezTo>
                  <a:cubicBezTo>
                    <a:pt x="8427" y="19828"/>
                    <a:pt x="8427" y="20062"/>
                    <a:pt x="8314" y="20296"/>
                  </a:cubicBezTo>
                  <a:cubicBezTo>
                    <a:pt x="8080" y="20408"/>
                    <a:pt x="7959" y="20530"/>
                    <a:pt x="7725" y="20642"/>
                  </a:cubicBezTo>
                  <a:lnTo>
                    <a:pt x="7378" y="20642"/>
                  </a:lnTo>
                  <a:cubicBezTo>
                    <a:pt x="6442" y="20642"/>
                    <a:pt x="5618" y="20174"/>
                    <a:pt x="5150" y="19472"/>
                  </a:cubicBezTo>
                  <a:cubicBezTo>
                    <a:pt x="4916" y="19004"/>
                    <a:pt x="4803" y="18536"/>
                    <a:pt x="4916" y="18068"/>
                  </a:cubicBezTo>
                  <a:cubicBezTo>
                    <a:pt x="4916" y="17487"/>
                    <a:pt x="5150" y="17019"/>
                    <a:pt x="5618" y="16429"/>
                  </a:cubicBezTo>
                  <a:cubicBezTo>
                    <a:pt x="5740" y="16317"/>
                    <a:pt x="5852" y="16195"/>
                    <a:pt x="6086" y="16083"/>
                  </a:cubicBezTo>
                  <a:close/>
                  <a:moveTo>
                    <a:pt x="7846" y="17365"/>
                  </a:moveTo>
                  <a:cubicBezTo>
                    <a:pt x="9953" y="17487"/>
                    <a:pt x="12294" y="17833"/>
                    <a:pt x="13230" y="18423"/>
                  </a:cubicBezTo>
                  <a:cubicBezTo>
                    <a:pt x="13464" y="18536"/>
                    <a:pt x="13576" y="18536"/>
                    <a:pt x="13810" y="18536"/>
                  </a:cubicBezTo>
                  <a:cubicBezTo>
                    <a:pt x="13932" y="18536"/>
                    <a:pt x="14166" y="18536"/>
                    <a:pt x="14278" y="18423"/>
                  </a:cubicBezTo>
                  <a:cubicBezTo>
                    <a:pt x="14981" y="18068"/>
                    <a:pt x="16151" y="17955"/>
                    <a:pt x="17087" y="17955"/>
                  </a:cubicBezTo>
                  <a:cubicBezTo>
                    <a:pt x="17087" y="18189"/>
                    <a:pt x="17087" y="18423"/>
                    <a:pt x="16975" y="18770"/>
                  </a:cubicBezTo>
                  <a:cubicBezTo>
                    <a:pt x="16646" y="21260"/>
                    <a:pt x="14329" y="23144"/>
                    <a:pt x="11667" y="23144"/>
                  </a:cubicBezTo>
                  <a:cubicBezTo>
                    <a:pt x="11447" y="23144"/>
                    <a:pt x="11225" y="23131"/>
                    <a:pt x="11002" y="23105"/>
                  </a:cubicBezTo>
                  <a:cubicBezTo>
                    <a:pt x="9953" y="22983"/>
                    <a:pt x="9129" y="22637"/>
                    <a:pt x="8314" y="22047"/>
                  </a:cubicBezTo>
                  <a:cubicBezTo>
                    <a:pt x="8080" y="21934"/>
                    <a:pt x="7959" y="21700"/>
                    <a:pt x="7725" y="21579"/>
                  </a:cubicBezTo>
                  <a:lnTo>
                    <a:pt x="7725" y="21466"/>
                  </a:lnTo>
                  <a:cubicBezTo>
                    <a:pt x="7725" y="21466"/>
                    <a:pt x="7612" y="21466"/>
                    <a:pt x="7612" y="21344"/>
                  </a:cubicBezTo>
                  <a:lnTo>
                    <a:pt x="7725" y="21344"/>
                  </a:lnTo>
                  <a:cubicBezTo>
                    <a:pt x="8193" y="21344"/>
                    <a:pt x="8548" y="21110"/>
                    <a:pt x="8895" y="20764"/>
                  </a:cubicBezTo>
                  <a:cubicBezTo>
                    <a:pt x="9129" y="20408"/>
                    <a:pt x="9251" y="20062"/>
                    <a:pt x="9251" y="19594"/>
                  </a:cubicBezTo>
                  <a:cubicBezTo>
                    <a:pt x="9129" y="19126"/>
                    <a:pt x="9017" y="18770"/>
                    <a:pt x="8661" y="18423"/>
                  </a:cubicBezTo>
                  <a:cubicBezTo>
                    <a:pt x="8314" y="18189"/>
                    <a:pt x="7959" y="18068"/>
                    <a:pt x="7491" y="18068"/>
                  </a:cubicBezTo>
                  <a:cubicBezTo>
                    <a:pt x="7612" y="18068"/>
                    <a:pt x="7612" y="17955"/>
                    <a:pt x="7612" y="17955"/>
                  </a:cubicBezTo>
                  <a:cubicBezTo>
                    <a:pt x="7725" y="17721"/>
                    <a:pt x="7846" y="17599"/>
                    <a:pt x="7846" y="17365"/>
                  </a:cubicBezTo>
                  <a:close/>
                  <a:moveTo>
                    <a:pt x="4101" y="18536"/>
                  </a:moveTo>
                  <a:cubicBezTo>
                    <a:pt x="4101" y="19004"/>
                    <a:pt x="4214" y="19472"/>
                    <a:pt x="4448" y="19828"/>
                  </a:cubicBezTo>
                  <a:cubicBezTo>
                    <a:pt x="4682" y="20174"/>
                    <a:pt x="4803" y="20408"/>
                    <a:pt x="5037" y="20530"/>
                  </a:cubicBezTo>
                  <a:cubicBezTo>
                    <a:pt x="3979" y="20876"/>
                    <a:pt x="2697" y="21232"/>
                    <a:pt x="1171" y="22983"/>
                  </a:cubicBezTo>
                  <a:cubicBezTo>
                    <a:pt x="1058" y="23105"/>
                    <a:pt x="1058" y="23217"/>
                    <a:pt x="937" y="23339"/>
                  </a:cubicBezTo>
                  <a:cubicBezTo>
                    <a:pt x="937" y="23217"/>
                    <a:pt x="937" y="23217"/>
                    <a:pt x="1058" y="23105"/>
                  </a:cubicBezTo>
                  <a:cubicBezTo>
                    <a:pt x="1639" y="21700"/>
                    <a:pt x="2809" y="20062"/>
                    <a:pt x="4101" y="18536"/>
                  </a:cubicBezTo>
                  <a:close/>
                  <a:moveTo>
                    <a:pt x="5974" y="21110"/>
                  </a:moveTo>
                  <a:cubicBezTo>
                    <a:pt x="6208" y="21232"/>
                    <a:pt x="6320" y="21232"/>
                    <a:pt x="6442" y="21344"/>
                  </a:cubicBezTo>
                  <a:lnTo>
                    <a:pt x="6788" y="21700"/>
                  </a:lnTo>
                  <a:cubicBezTo>
                    <a:pt x="6320" y="21813"/>
                    <a:pt x="5974" y="21934"/>
                    <a:pt x="5618" y="22047"/>
                  </a:cubicBezTo>
                  <a:cubicBezTo>
                    <a:pt x="4569" y="22281"/>
                    <a:pt x="3633" y="22637"/>
                    <a:pt x="2463" y="24041"/>
                  </a:cubicBezTo>
                  <a:cubicBezTo>
                    <a:pt x="2341" y="24041"/>
                    <a:pt x="2341" y="24041"/>
                    <a:pt x="2229" y="24153"/>
                  </a:cubicBezTo>
                  <a:lnTo>
                    <a:pt x="2107" y="24153"/>
                  </a:lnTo>
                  <a:cubicBezTo>
                    <a:pt x="1995" y="24153"/>
                    <a:pt x="1995" y="24153"/>
                    <a:pt x="1873" y="24041"/>
                  </a:cubicBezTo>
                  <a:cubicBezTo>
                    <a:pt x="1873" y="24041"/>
                    <a:pt x="1761" y="24041"/>
                    <a:pt x="1761" y="23919"/>
                  </a:cubicBezTo>
                  <a:lnTo>
                    <a:pt x="1761" y="23807"/>
                  </a:lnTo>
                  <a:lnTo>
                    <a:pt x="1761" y="23451"/>
                  </a:lnTo>
                  <a:cubicBezTo>
                    <a:pt x="3165" y="21934"/>
                    <a:pt x="4335" y="21579"/>
                    <a:pt x="5384" y="21344"/>
                  </a:cubicBezTo>
                  <a:cubicBezTo>
                    <a:pt x="5618" y="21232"/>
                    <a:pt x="5740" y="21232"/>
                    <a:pt x="5974" y="21110"/>
                  </a:cubicBezTo>
                  <a:close/>
                  <a:moveTo>
                    <a:pt x="7378" y="22281"/>
                  </a:moveTo>
                  <a:cubicBezTo>
                    <a:pt x="7491" y="22281"/>
                    <a:pt x="7491" y="22402"/>
                    <a:pt x="7491" y="22402"/>
                  </a:cubicBezTo>
                  <a:cubicBezTo>
                    <a:pt x="7144" y="22871"/>
                    <a:pt x="6554" y="23339"/>
                    <a:pt x="5740" y="23807"/>
                  </a:cubicBezTo>
                  <a:cubicBezTo>
                    <a:pt x="5384" y="23919"/>
                    <a:pt x="5150" y="24153"/>
                    <a:pt x="5037" y="24509"/>
                  </a:cubicBezTo>
                  <a:cubicBezTo>
                    <a:pt x="4335" y="24509"/>
                    <a:pt x="3745" y="24387"/>
                    <a:pt x="3277" y="24275"/>
                  </a:cubicBezTo>
                  <a:cubicBezTo>
                    <a:pt x="4101" y="23217"/>
                    <a:pt x="4916" y="23105"/>
                    <a:pt x="5740" y="22871"/>
                  </a:cubicBezTo>
                  <a:cubicBezTo>
                    <a:pt x="6320" y="22749"/>
                    <a:pt x="6788" y="22515"/>
                    <a:pt x="7378" y="22281"/>
                  </a:cubicBezTo>
                  <a:close/>
                  <a:moveTo>
                    <a:pt x="10889" y="23807"/>
                  </a:moveTo>
                  <a:cubicBezTo>
                    <a:pt x="11123" y="23919"/>
                    <a:pt x="11470" y="23919"/>
                    <a:pt x="11704" y="23919"/>
                  </a:cubicBezTo>
                  <a:cubicBezTo>
                    <a:pt x="11591" y="23919"/>
                    <a:pt x="11591" y="23919"/>
                    <a:pt x="11591" y="24041"/>
                  </a:cubicBezTo>
                  <a:lnTo>
                    <a:pt x="11236" y="24387"/>
                  </a:lnTo>
                  <a:cubicBezTo>
                    <a:pt x="10889" y="24387"/>
                    <a:pt x="10533" y="24509"/>
                    <a:pt x="10187" y="24509"/>
                  </a:cubicBezTo>
                  <a:cubicBezTo>
                    <a:pt x="10299" y="24275"/>
                    <a:pt x="10533" y="24041"/>
                    <a:pt x="10655" y="23807"/>
                  </a:cubicBezTo>
                  <a:close/>
                  <a:moveTo>
                    <a:pt x="8193" y="22871"/>
                  </a:moveTo>
                  <a:cubicBezTo>
                    <a:pt x="8661" y="23217"/>
                    <a:pt x="9251" y="23451"/>
                    <a:pt x="9831" y="23573"/>
                  </a:cubicBezTo>
                  <a:cubicBezTo>
                    <a:pt x="9129" y="24509"/>
                    <a:pt x="8193" y="25324"/>
                    <a:pt x="6910" y="26026"/>
                  </a:cubicBezTo>
                  <a:cubicBezTo>
                    <a:pt x="6788" y="26148"/>
                    <a:pt x="6676" y="26148"/>
                    <a:pt x="6442" y="26148"/>
                  </a:cubicBezTo>
                  <a:cubicBezTo>
                    <a:pt x="6208" y="26148"/>
                    <a:pt x="5852" y="25913"/>
                    <a:pt x="5740" y="25679"/>
                  </a:cubicBezTo>
                  <a:cubicBezTo>
                    <a:pt x="5506" y="25211"/>
                    <a:pt x="5618" y="24743"/>
                    <a:pt x="6086" y="24509"/>
                  </a:cubicBezTo>
                  <a:cubicBezTo>
                    <a:pt x="7022" y="23919"/>
                    <a:pt x="7725" y="23339"/>
                    <a:pt x="8193" y="22871"/>
                  </a:cubicBezTo>
                  <a:close/>
                  <a:moveTo>
                    <a:pt x="4727" y="0"/>
                  </a:moveTo>
                  <a:cubicBezTo>
                    <a:pt x="4482" y="0"/>
                    <a:pt x="4233" y="15"/>
                    <a:pt x="3979" y="44"/>
                  </a:cubicBezTo>
                  <a:cubicBezTo>
                    <a:pt x="3399" y="44"/>
                    <a:pt x="2931" y="400"/>
                    <a:pt x="2697" y="981"/>
                  </a:cubicBezTo>
                  <a:cubicBezTo>
                    <a:pt x="1995" y="2853"/>
                    <a:pt x="2229" y="4960"/>
                    <a:pt x="3165" y="6598"/>
                  </a:cubicBezTo>
                  <a:cubicBezTo>
                    <a:pt x="2697" y="7535"/>
                    <a:pt x="2463" y="8471"/>
                    <a:pt x="2463" y="9529"/>
                  </a:cubicBezTo>
                  <a:cubicBezTo>
                    <a:pt x="2341" y="10933"/>
                    <a:pt x="2697" y="12216"/>
                    <a:pt x="3511" y="13274"/>
                  </a:cubicBezTo>
                  <a:cubicBezTo>
                    <a:pt x="3597" y="13353"/>
                    <a:pt x="3739" y="13437"/>
                    <a:pt x="3854" y="13437"/>
                  </a:cubicBezTo>
                  <a:cubicBezTo>
                    <a:pt x="3903" y="13437"/>
                    <a:pt x="3946" y="13422"/>
                    <a:pt x="3979" y="13386"/>
                  </a:cubicBezTo>
                  <a:cubicBezTo>
                    <a:pt x="4214" y="13274"/>
                    <a:pt x="4214" y="13040"/>
                    <a:pt x="4101" y="12806"/>
                  </a:cubicBezTo>
                  <a:cubicBezTo>
                    <a:pt x="3399" y="11869"/>
                    <a:pt x="3165" y="10811"/>
                    <a:pt x="3165" y="9529"/>
                  </a:cubicBezTo>
                  <a:cubicBezTo>
                    <a:pt x="3387" y="5410"/>
                    <a:pt x="7515" y="2246"/>
                    <a:pt x="12343" y="2246"/>
                  </a:cubicBezTo>
                  <a:cubicBezTo>
                    <a:pt x="12596" y="2246"/>
                    <a:pt x="12851" y="2255"/>
                    <a:pt x="13108" y="2273"/>
                  </a:cubicBezTo>
                  <a:cubicBezTo>
                    <a:pt x="18379" y="2507"/>
                    <a:pt x="22471" y="6252"/>
                    <a:pt x="22237" y="10577"/>
                  </a:cubicBezTo>
                  <a:cubicBezTo>
                    <a:pt x="22237" y="11514"/>
                    <a:pt x="21890" y="12450"/>
                    <a:pt x="21422" y="13152"/>
                  </a:cubicBezTo>
                  <a:lnTo>
                    <a:pt x="21422" y="13274"/>
                  </a:lnTo>
                  <a:cubicBezTo>
                    <a:pt x="20954" y="13976"/>
                    <a:pt x="20252" y="14557"/>
                    <a:pt x="19316" y="15025"/>
                  </a:cubicBezTo>
                  <a:cubicBezTo>
                    <a:pt x="19082" y="15146"/>
                    <a:pt x="18726" y="15259"/>
                    <a:pt x="18492" y="15380"/>
                  </a:cubicBezTo>
                  <a:cubicBezTo>
                    <a:pt x="17126" y="15966"/>
                    <a:pt x="15436" y="16226"/>
                    <a:pt x="13556" y="16226"/>
                  </a:cubicBezTo>
                  <a:cubicBezTo>
                    <a:pt x="13180" y="16226"/>
                    <a:pt x="12796" y="16215"/>
                    <a:pt x="12406" y="16195"/>
                  </a:cubicBezTo>
                  <a:cubicBezTo>
                    <a:pt x="9719" y="15961"/>
                    <a:pt x="7491" y="15380"/>
                    <a:pt x="5974" y="14444"/>
                  </a:cubicBezTo>
                  <a:lnTo>
                    <a:pt x="5852" y="14444"/>
                  </a:lnTo>
                  <a:cubicBezTo>
                    <a:pt x="5740" y="14322"/>
                    <a:pt x="5506" y="14210"/>
                    <a:pt x="5272" y="13976"/>
                  </a:cubicBezTo>
                  <a:cubicBezTo>
                    <a:pt x="5236" y="13940"/>
                    <a:pt x="5190" y="13925"/>
                    <a:pt x="5140" y="13925"/>
                  </a:cubicBezTo>
                  <a:cubicBezTo>
                    <a:pt x="5022" y="13925"/>
                    <a:pt x="4883" y="14009"/>
                    <a:pt x="4803" y="14088"/>
                  </a:cubicBezTo>
                  <a:cubicBezTo>
                    <a:pt x="4569" y="14322"/>
                    <a:pt x="4682" y="14557"/>
                    <a:pt x="4803" y="14678"/>
                  </a:cubicBezTo>
                  <a:cubicBezTo>
                    <a:pt x="4916" y="14791"/>
                    <a:pt x="5037" y="14791"/>
                    <a:pt x="5272" y="14912"/>
                  </a:cubicBezTo>
                  <a:cubicBezTo>
                    <a:pt x="5150" y="15259"/>
                    <a:pt x="5037" y="15493"/>
                    <a:pt x="5150" y="15727"/>
                  </a:cubicBezTo>
                  <a:cubicBezTo>
                    <a:pt x="5037" y="15849"/>
                    <a:pt x="5037" y="15961"/>
                    <a:pt x="4916" y="15961"/>
                  </a:cubicBezTo>
                  <a:cubicBezTo>
                    <a:pt x="4682" y="16429"/>
                    <a:pt x="4448" y="16785"/>
                    <a:pt x="4335" y="17131"/>
                  </a:cubicBezTo>
                  <a:cubicBezTo>
                    <a:pt x="2575" y="19004"/>
                    <a:pt x="1058" y="20998"/>
                    <a:pt x="356" y="22749"/>
                  </a:cubicBezTo>
                  <a:cubicBezTo>
                    <a:pt x="0" y="23339"/>
                    <a:pt x="234" y="23919"/>
                    <a:pt x="824" y="24275"/>
                  </a:cubicBezTo>
                  <a:cubicBezTo>
                    <a:pt x="937" y="24387"/>
                    <a:pt x="1058" y="24387"/>
                    <a:pt x="1171" y="24509"/>
                  </a:cubicBezTo>
                  <a:cubicBezTo>
                    <a:pt x="1292" y="24509"/>
                    <a:pt x="1292" y="24621"/>
                    <a:pt x="1405" y="24621"/>
                  </a:cubicBezTo>
                  <a:cubicBezTo>
                    <a:pt x="1526" y="24855"/>
                    <a:pt x="1873" y="24977"/>
                    <a:pt x="2107" y="24977"/>
                  </a:cubicBezTo>
                  <a:cubicBezTo>
                    <a:pt x="2229" y="24977"/>
                    <a:pt x="2341" y="24977"/>
                    <a:pt x="2463" y="24855"/>
                  </a:cubicBezTo>
                  <a:cubicBezTo>
                    <a:pt x="3043" y="25090"/>
                    <a:pt x="3867" y="25211"/>
                    <a:pt x="4803" y="25324"/>
                  </a:cubicBezTo>
                  <a:cubicBezTo>
                    <a:pt x="4803" y="25558"/>
                    <a:pt x="4916" y="25792"/>
                    <a:pt x="5037" y="26026"/>
                  </a:cubicBezTo>
                  <a:cubicBezTo>
                    <a:pt x="5272" y="26616"/>
                    <a:pt x="5852" y="26962"/>
                    <a:pt x="6442" y="26962"/>
                  </a:cubicBezTo>
                  <a:cubicBezTo>
                    <a:pt x="6788" y="26962"/>
                    <a:pt x="7022" y="26850"/>
                    <a:pt x="7256" y="26728"/>
                  </a:cubicBezTo>
                  <a:cubicBezTo>
                    <a:pt x="8080" y="26260"/>
                    <a:pt x="8783" y="25792"/>
                    <a:pt x="9251" y="25324"/>
                  </a:cubicBezTo>
                  <a:cubicBezTo>
                    <a:pt x="9831" y="25324"/>
                    <a:pt x="10421" y="25211"/>
                    <a:pt x="11002" y="25211"/>
                  </a:cubicBezTo>
                  <a:cubicBezTo>
                    <a:pt x="10889" y="25558"/>
                    <a:pt x="11123" y="26026"/>
                    <a:pt x="11357" y="26382"/>
                  </a:cubicBezTo>
                  <a:cubicBezTo>
                    <a:pt x="11704" y="26728"/>
                    <a:pt x="12172" y="26962"/>
                    <a:pt x="12640" y="26962"/>
                  </a:cubicBezTo>
                  <a:cubicBezTo>
                    <a:pt x="12996" y="26962"/>
                    <a:pt x="13342" y="26850"/>
                    <a:pt x="13576" y="26616"/>
                  </a:cubicBezTo>
                  <a:cubicBezTo>
                    <a:pt x="13810" y="26494"/>
                    <a:pt x="13810" y="26260"/>
                    <a:pt x="13698" y="26026"/>
                  </a:cubicBezTo>
                  <a:cubicBezTo>
                    <a:pt x="13637" y="25970"/>
                    <a:pt x="13548" y="25942"/>
                    <a:pt x="13445" y="25942"/>
                  </a:cubicBezTo>
                  <a:cubicBezTo>
                    <a:pt x="13342" y="25942"/>
                    <a:pt x="13225" y="25970"/>
                    <a:pt x="13108" y="26026"/>
                  </a:cubicBezTo>
                  <a:cubicBezTo>
                    <a:pt x="12996" y="26148"/>
                    <a:pt x="12762" y="26148"/>
                    <a:pt x="12640" y="26148"/>
                  </a:cubicBezTo>
                  <a:cubicBezTo>
                    <a:pt x="12406" y="26148"/>
                    <a:pt x="12060" y="26026"/>
                    <a:pt x="11938" y="25792"/>
                  </a:cubicBezTo>
                  <a:cubicBezTo>
                    <a:pt x="11591" y="25445"/>
                    <a:pt x="11704" y="24977"/>
                    <a:pt x="12060" y="24621"/>
                  </a:cubicBezTo>
                  <a:cubicBezTo>
                    <a:pt x="12294" y="24387"/>
                    <a:pt x="12528" y="24153"/>
                    <a:pt x="12762" y="23807"/>
                  </a:cubicBezTo>
                  <a:cubicBezTo>
                    <a:pt x="13464" y="23685"/>
                    <a:pt x="14166" y="23451"/>
                    <a:pt x="14747" y="23217"/>
                  </a:cubicBezTo>
                  <a:lnTo>
                    <a:pt x="14747" y="23217"/>
                  </a:lnTo>
                  <a:cubicBezTo>
                    <a:pt x="14634" y="23685"/>
                    <a:pt x="14513" y="24153"/>
                    <a:pt x="14166" y="24743"/>
                  </a:cubicBezTo>
                  <a:cubicBezTo>
                    <a:pt x="14166" y="24855"/>
                    <a:pt x="14166" y="25211"/>
                    <a:pt x="14400" y="25211"/>
                  </a:cubicBezTo>
                  <a:cubicBezTo>
                    <a:pt x="14400" y="25324"/>
                    <a:pt x="14513" y="25324"/>
                    <a:pt x="14513" y="25324"/>
                  </a:cubicBezTo>
                  <a:cubicBezTo>
                    <a:pt x="14747" y="25324"/>
                    <a:pt x="14868" y="25211"/>
                    <a:pt x="14868" y="25090"/>
                  </a:cubicBezTo>
                  <a:cubicBezTo>
                    <a:pt x="15449" y="24153"/>
                    <a:pt x="15571" y="23339"/>
                    <a:pt x="15571" y="22637"/>
                  </a:cubicBezTo>
                  <a:cubicBezTo>
                    <a:pt x="16741" y="21813"/>
                    <a:pt x="17555" y="20530"/>
                    <a:pt x="17789" y="19004"/>
                  </a:cubicBezTo>
                  <a:cubicBezTo>
                    <a:pt x="19550" y="18302"/>
                    <a:pt x="21656" y="17019"/>
                    <a:pt x="22939" y="15961"/>
                  </a:cubicBezTo>
                  <a:cubicBezTo>
                    <a:pt x="23641" y="15493"/>
                    <a:pt x="23763" y="14444"/>
                    <a:pt x="23295" y="13742"/>
                  </a:cubicBezTo>
                  <a:cubicBezTo>
                    <a:pt x="23061" y="13386"/>
                    <a:pt x="22705" y="13152"/>
                    <a:pt x="22358" y="13152"/>
                  </a:cubicBezTo>
                  <a:cubicBezTo>
                    <a:pt x="22827" y="12338"/>
                    <a:pt x="23061" y="11514"/>
                    <a:pt x="23061" y="10577"/>
                  </a:cubicBezTo>
                  <a:cubicBezTo>
                    <a:pt x="23061" y="9641"/>
                    <a:pt x="22939" y="8593"/>
                    <a:pt x="22593" y="7656"/>
                  </a:cubicBezTo>
                  <a:cubicBezTo>
                    <a:pt x="23763" y="6130"/>
                    <a:pt x="24231" y="4145"/>
                    <a:pt x="23763" y="2151"/>
                  </a:cubicBezTo>
                  <a:cubicBezTo>
                    <a:pt x="23641" y="1571"/>
                    <a:pt x="23061" y="1102"/>
                    <a:pt x="22471" y="981"/>
                  </a:cubicBezTo>
                  <a:cubicBezTo>
                    <a:pt x="22073" y="907"/>
                    <a:pt x="21674" y="870"/>
                    <a:pt x="21280" y="870"/>
                  </a:cubicBezTo>
                  <a:cubicBezTo>
                    <a:pt x="19818" y="870"/>
                    <a:pt x="18403" y="1375"/>
                    <a:pt x="17209" y="2385"/>
                  </a:cubicBezTo>
                  <a:cubicBezTo>
                    <a:pt x="16039" y="1805"/>
                    <a:pt x="14634" y="1449"/>
                    <a:pt x="13230" y="1449"/>
                  </a:cubicBezTo>
                  <a:cubicBezTo>
                    <a:pt x="12988" y="1429"/>
                    <a:pt x="12746" y="1420"/>
                    <a:pt x="12505" y="1420"/>
                  </a:cubicBezTo>
                  <a:cubicBezTo>
                    <a:pt x="11345" y="1420"/>
                    <a:pt x="10199" y="1630"/>
                    <a:pt x="9129" y="1917"/>
                  </a:cubicBezTo>
                  <a:cubicBezTo>
                    <a:pt x="7903" y="691"/>
                    <a:pt x="6413" y="0"/>
                    <a:pt x="4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85" name="Google Shape;1485;p43"/>
          <p:cNvGrpSpPr/>
          <p:nvPr/>
        </p:nvGrpSpPr>
        <p:grpSpPr>
          <a:xfrm>
            <a:off x="11158463" y="5794527"/>
            <a:ext cx="827067" cy="901367"/>
            <a:chOff x="3833600" y="1410950"/>
            <a:chExt cx="620300" cy="676025"/>
          </a:xfrm>
        </p:grpSpPr>
        <p:sp>
          <p:nvSpPr>
            <p:cNvPr id="1486" name="Google Shape;1486;p43"/>
            <p:cNvSpPr/>
            <p:nvPr/>
          </p:nvSpPr>
          <p:spPr>
            <a:xfrm>
              <a:off x="3880425" y="1889750"/>
              <a:ext cx="225425" cy="115475"/>
            </a:xfrm>
            <a:custGeom>
              <a:avLst/>
              <a:gdLst/>
              <a:ahLst/>
              <a:cxnLst/>
              <a:rect l="l" t="t" r="r" b="b"/>
              <a:pathLst>
                <a:path w="9017" h="4619" extrusionOk="0">
                  <a:moveTo>
                    <a:pt x="8244" y="0"/>
                  </a:moveTo>
                  <a:cubicBezTo>
                    <a:pt x="8052" y="0"/>
                    <a:pt x="7853" y="86"/>
                    <a:pt x="7724" y="276"/>
                  </a:cubicBezTo>
                  <a:cubicBezTo>
                    <a:pt x="7490" y="632"/>
                    <a:pt x="7256" y="978"/>
                    <a:pt x="7144" y="1334"/>
                  </a:cubicBezTo>
                  <a:cubicBezTo>
                    <a:pt x="6475" y="2375"/>
                    <a:pt x="6121" y="2806"/>
                    <a:pt x="5636" y="2806"/>
                  </a:cubicBezTo>
                  <a:cubicBezTo>
                    <a:pt x="5523" y="2806"/>
                    <a:pt x="5404" y="2783"/>
                    <a:pt x="5271" y="2739"/>
                  </a:cubicBezTo>
                  <a:cubicBezTo>
                    <a:pt x="4319" y="2446"/>
                    <a:pt x="3538" y="2324"/>
                    <a:pt x="2894" y="2324"/>
                  </a:cubicBezTo>
                  <a:cubicBezTo>
                    <a:pt x="1478" y="2324"/>
                    <a:pt x="717" y="2910"/>
                    <a:pt x="234" y="3553"/>
                  </a:cubicBezTo>
                  <a:cubicBezTo>
                    <a:pt x="0" y="3909"/>
                    <a:pt x="122" y="4255"/>
                    <a:pt x="468" y="4489"/>
                  </a:cubicBezTo>
                  <a:cubicBezTo>
                    <a:pt x="559" y="4580"/>
                    <a:pt x="684" y="4619"/>
                    <a:pt x="817" y="4619"/>
                  </a:cubicBezTo>
                  <a:cubicBezTo>
                    <a:pt x="1029" y="4619"/>
                    <a:pt x="1261" y="4521"/>
                    <a:pt x="1405" y="4377"/>
                  </a:cubicBezTo>
                  <a:cubicBezTo>
                    <a:pt x="1756" y="3848"/>
                    <a:pt x="2313" y="3673"/>
                    <a:pt x="2928" y="3673"/>
                  </a:cubicBezTo>
                  <a:cubicBezTo>
                    <a:pt x="3544" y="3673"/>
                    <a:pt x="4218" y="3848"/>
                    <a:pt x="4803" y="4021"/>
                  </a:cubicBezTo>
                  <a:cubicBezTo>
                    <a:pt x="5271" y="4143"/>
                    <a:pt x="5618" y="4143"/>
                    <a:pt x="5974" y="4143"/>
                  </a:cubicBezTo>
                  <a:cubicBezTo>
                    <a:pt x="6320" y="4021"/>
                    <a:pt x="6788" y="3909"/>
                    <a:pt x="7022" y="3553"/>
                  </a:cubicBezTo>
                  <a:cubicBezTo>
                    <a:pt x="7612" y="3207"/>
                    <a:pt x="7959" y="2617"/>
                    <a:pt x="8314" y="2036"/>
                  </a:cubicBezTo>
                  <a:cubicBezTo>
                    <a:pt x="8427" y="1681"/>
                    <a:pt x="8661" y="1334"/>
                    <a:pt x="8895" y="1100"/>
                  </a:cubicBezTo>
                  <a:cubicBezTo>
                    <a:pt x="9017" y="744"/>
                    <a:pt x="9017" y="276"/>
                    <a:pt x="8661" y="164"/>
                  </a:cubicBezTo>
                  <a:cubicBezTo>
                    <a:pt x="8555" y="58"/>
                    <a:pt x="8402" y="0"/>
                    <a:pt x="8244" y="0"/>
                  </a:cubicBezTo>
                  <a:close/>
                </a:path>
              </a:pathLst>
            </a:custGeom>
            <a:solidFill>
              <a:srgbClr val="EDA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3883450" y="1943450"/>
              <a:ext cx="184250" cy="61600"/>
            </a:xfrm>
            <a:custGeom>
              <a:avLst/>
              <a:gdLst/>
              <a:ahLst/>
              <a:cxnLst/>
              <a:rect l="l" t="t" r="r" b="b"/>
              <a:pathLst>
                <a:path w="7370" h="2464" extrusionOk="0">
                  <a:moveTo>
                    <a:pt x="6433" y="1"/>
                  </a:moveTo>
                  <a:cubicBezTo>
                    <a:pt x="6433" y="235"/>
                    <a:pt x="6321" y="357"/>
                    <a:pt x="6321" y="591"/>
                  </a:cubicBezTo>
                  <a:lnTo>
                    <a:pt x="6321" y="703"/>
                  </a:lnTo>
                  <a:cubicBezTo>
                    <a:pt x="6087" y="1171"/>
                    <a:pt x="5731" y="1405"/>
                    <a:pt x="5263" y="1405"/>
                  </a:cubicBezTo>
                  <a:lnTo>
                    <a:pt x="4916" y="1405"/>
                  </a:lnTo>
                  <a:cubicBezTo>
                    <a:pt x="4448" y="1293"/>
                    <a:pt x="4092" y="825"/>
                    <a:pt x="4092" y="357"/>
                  </a:cubicBezTo>
                  <a:cubicBezTo>
                    <a:pt x="3624" y="235"/>
                    <a:pt x="3156" y="122"/>
                    <a:pt x="2810" y="122"/>
                  </a:cubicBezTo>
                  <a:cubicBezTo>
                    <a:pt x="1405" y="122"/>
                    <a:pt x="581" y="825"/>
                    <a:pt x="113" y="1405"/>
                  </a:cubicBezTo>
                  <a:cubicBezTo>
                    <a:pt x="113" y="1527"/>
                    <a:pt x="1" y="1639"/>
                    <a:pt x="1" y="1761"/>
                  </a:cubicBezTo>
                  <a:cubicBezTo>
                    <a:pt x="1" y="1995"/>
                    <a:pt x="113" y="2229"/>
                    <a:pt x="347" y="2341"/>
                  </a:cubicBezTo>
                  <a:cubicBezTo>
                    <a:pt x="469" y="2463"/>
                    <a:pt x="581" y="2463"/>
                    <a:pt x="703" y="2463"/>
                  </a:cubicBezTo>
                  <a:cubicBezTo>
                    <a:pt x="937" y="2463"/>
                    <a:pt x="1171" y="2341"/>
                    <a:pt x="1284" y="2229"/>
                  </a:cubicBezTo>
                  <a:cubicBezTo>
                    <a:pt x="1639" y="1639"/>
                    <a:pt x="2220" y="1527"/>
                    <a:pt x="2810" y="1527"/>
                  </a:cubicBezTo>
                  <a:cubicBezTo>
                    <a:pt x="3390" y="1527"/>
                    <a:pt x="4092" y="1639"/>
                    <a:pt x="4682" y="1873"/>
                  </a:cubicBezTo>
                  <a:cubicBezTo>
                    <a:pt x="5029" y="1995"/>
                    <a:pt x="5263" y="1995"/>
                    <a:pt x="5497" y="1995"/>
                  </a:cubicBezTo>
                  <a:lnTo>
                    <a:pt x="5853" y="1995"/>
                  </a:lnTo>
                  <a:cubicBezTo>
                    <a:pt x="6199" y="1873"/>
                    <a:pt x="6667" y="1761"/>
                    <a:pt x="6901" y="1405"/>
                  </a:cubicBezTo>
                  <a:cubicBezTo>
                    <a:pt x="7135" y="1293"/>
                    <a:pt x="7257" y="1171"/>
                    <a:pt x="7369" y="1059"/>
                  </a:cubicBezTo>
                  <a:cubicBezTo>
                    <a:pt x="7023" y="703"/>
                    <a:pt x="6667" y="357"/>
                    <a:pt x="6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43"/>
            <p:cNvSpPr/>
            <p:nvPr/>
          </p:nvSpPr>
          <p:spPr>
            <a:xfrm>
              <a:off x="4219825" y="1839625"/>
              <a:ext cx="99500" cy="138975"/>
            </a:xfrm>
            <a:custGeom>
              <a:avLst/>
              <a:gdLst/>
              <a:ahLst/>
              <a:cxnLst/>
              <a:rect l="l" t="t" r="r" b="b"/>
              <a:pathLst>
                <a:path w="3980" h="5559" extrusionOk="0">
                  <a:moveTo>
                    <a:pt x="1160" y="1"/>
                  </a:moveTo>
                  <a:cubicBezTo>
                    <a:pt x="627" y="1"/>
                    <a:pt x="214" y="401"/>
                    <a:pt x="122" y="877"/>
                  </a:cubicBezTo>
                  <a:cubicBezTo>
                    <a:pt x="0" y="1467"/>
                    <a:pt x="356" y="2047"/>
                    <a:pt x="936" y="2169"/>
                  </a:cubicBezTo>
                  <a:cubicBezTo>
                    <a:pt x="1171" y="2281"/>
                    <a:pt x="1292" y="3105"/>
                    <a:pt x="1405" y="3573"/>
                  </a:cubicBezTo>
                  <a:cubicBezTo>
                    <a:pt x="1526" y="3920"/>
                    <a:pt x="1639" y="4388"/>
                    <a:pt x="1760" y="4744"/>
                  </a:cubicBezTo>
                  <a:cubicBezTo>
                    <a:pt x="1873" y="5324"/>
                    <a:pt x="2229" y="5558"/>
                    <a:pt x="2809" y="5558"/>
                  </a:cubicBezTo>
                  <a:lnTo>
                    <a:pt x="3043" y="5558"/>
                  </a:lnTo>
                  <a:cubicBezTo>
                    <a:pt x="3633" y="5446"/>
                    <a:pt x="3979" y="4856"/>
                    <a:pt x="3867" y="4275"/>
                  </a:cubicBezTo>
                  <a:cubicBezTo>
                    <a:pt x="3745" y="3807"/>
                    <a:pt x="3633" y="3452"/>
                    <a:pt x="3633" y="3105"/>
                  </a:cubicBezTo>
                  <a:cubicBezTo>
                    <a:pt x="3399" y="2515"/>
                    <a:pt x="3277" y="1935"/>
                    <a:pt x="3043" y="1345"/>
                  </a:cubicBezTo>
                  <a:cubicBezTo>
                    <a:pt x="2697" y="643"/>
                    <a:pt x="2229" y="175"/>
                    <a:pt x="1526" y="62"/>
                  </a:cubicBezTo>
                  <a:cubicBezTo>
                    <a:pt x="1400" y="20"/>
                    <a:pt x="1277" y="1"/>
                    <a:pt x="1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9" name="Google Shape;1489;p43"/>
            <p:cNvSpPr/>
            <p:nvPr/>
          </p:nvSpPr>
          <p:spPr>
            <a:xfrm>
              <a:off x="3982950" y="1839625"/>
              <a:ext cx="99500" cy="138975"/>
            </a:xfrm>
            <a:custGeom>
              <a:avLst/>
              <a:gdLst/>
              <a:ahLst/>
              <a:cxnLst/>
              <a:rect l="l" t="t" r="r" b="b"/>
              <a:pathLst>
                <a:path w="3980" h="5559" extrusionOk="0">
                  <a:moveTo>
                    <a:pt x="2887" y="1"/>
                  </a:moveTo>
                  <a:cubicBezTo>
                    <a:pt x="2785" y="1"/>
                    <a:pt x="2680" y="20"/>
                    <a:pt x="2575" y="62"/>
                  </a:cubicBezTo>
                  <a:cubicBezTo>
                    <a:pt x="1873" y="175"/>
                    <a:pt x="1283" y="643"/>
                    <a:pt x="936" y="1345"/>
                  </a:cubicBezTo>
                  <a:cubicBezTo>
                    <a:pt x="702" y="1935"/>
                    <a:pt x="581" y="2515"/>
                    <a:pt x="468" y="3105"/>
                  </a:cubicBezTo>
                  <a:cubicBezTo>
                    <a:pt x="347" y="3452"/>
                    <a:pt x="234" y="3807"/>
                    <a:pt x="234" y="4275"/>
                  </a:cubicBezTo>
                  <a:cubicBezTo>
                    <a:pt x="0" y="4856"/>
                    <a:pt x="347" y="5446"/>
                    <a:pt x="936" y="5558"/>
                  </a:cubicBezTo>
                  <a:lnTo>
                    <a:pt x="1283" y="5558"/>
                  </a:lnTo>
                  <a:cubicBezTo>
                    <a:pt x="1751" y="5558"/>
                    <a:pt x="2219" y="5324"/>
                    <a:pt x="2341" y="4744"/>
                  </a:cubicBezTo>
                  <a:cubicBezTo>
                    <a:pt x="2453" y="4388"/>
                    <a:pt x="2453" y="3920"/>
                    <a:pt x="2575" y="3573"/>
                  </a:cubicBezTo>
                  <a:cubicBezTo>
                    <a:pt x="2687" y="3105"/>
                    <a:pt x="2921" y="2281"/>
                    <a:pt x="3043" y="2169"/>
                  </a:cubicBezTo>
                  <a:cubicBezTo>
                    <a:pt x="3623" y="2047"/>
                    <a:pt x="3979" y="1467"/>
                    <a:pt x="3858" y="877"/>
                  </a:cubicBezTo>
                  <a:cubicBezTo>
                    <a:pt x="3765" y="401"/>
                    <a:pt x="3353" y="1"/>
                    <a:pt x="2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4082425" y="1952350"/>
              <a:ext cx="55500" cy="122900"/>
            </a:xfrm>
            <a:custGeom>
              <a:avLst/>
              <a:gdLst/>
              <a:ahLst/>
              <a:cxnLst/>
              <a:rect l="l" t="t" r="r" b="b"/>
              <a:pathLst>
                <a:path w="2220" h="4916" extrusionOk="0">
                  <a:moveTo>
                    <a:pt x="1049" y="1"/>
                  </a:moveTo>
                  <a:cubicBezTo>
                    <a:pt x="468" y="1"/>
                    <a:pt x="0" y="469"/>
                    <a:pt x="0" y="1049"/>
                  </a:cubicBezTo>
                  <a:lnTo>
                    <a:pt x="0" y="3858"/>
                  </a:lnTo>
                  <a:cubicBezTo>
                    <a:pt x="0" y="4448"/>
                    <a:pt x="468" y="4916"/>
                    <a:pt x="1049" y="4916"/>
                  </a:cubicBezTo>
                  <a:cubicBezTo>
                    <a:pt x="1639" y="4916"/>
                    <a:pt x="2219" y="4448"/>
                    <a:pt x="2219" y="3858"/>
                  </a:cubicBezTo>
                  <a:lnTo>
                    <a:pt x="2219" y="1049"/>
                  </a:lnTo>
                  <a:cubicBezTo>
                    <a:pt x="2219" y="469"/>
                    <a:pt x="1639" y="1"/>
                    <a:pt x="1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1" name="Google Shape;1491;p43"/>
            <p:cNvSpPr/>
            <p:nvPr/>
          </p:nvSpPr>
          <p:spPr>
            <a:xfrm>
              <a:off x="4167150" y="1952350"/>
              <a:ext cx="52700" cy="122900"/>
            </a:xfrm>
            <a:custGeom>
              <a:avLst/>
              <a:gdLst/>
              <a:ahLst/>
              <a:cxnLst/>
              <a:rect l="l" t="t" r="r" b="b"/>
              <a:pathLst>
                <a:path w="2108" h="4916" extrusionOk="0">
                  <a:moveTo>
                    <a:pt x="1059" y="1"/>
                  </a:moveTo>
                  <a:cubicBezTo>
                    <a:pt x="469" y="1"/>
                    <a:pt x="1" y="469"/>
                    <a:pt x="1" y="1049"/>
                  </a:cubicBezTo>
                  <a:lnTo>
                    <a:pt x="1" y="3858"/>
                  </a:lnTo>
                  <a:cubicBezTo>
                    <a:pt x="1" y="4448"/>
                    <a:pt x="469" y="4916"/>
                    <a:pt x="1059" y="4916"/>
                  </a:cubicBezTo>
                  <a:cubicBezTo>
                    <a:pt x="1639" y="4916"/>
                    <a:pt x="2107" y="4448"/>
                    <a:pt x="2107" y="3858"/>
                  </a:cubicBezTo>
                  <a:lnTo>
                    <a:pt x="2107" y="1049"/>
                  </a:lnTo>
                  <a:cubicBezTo>
                    <a:pt x="2107" y="469"/>
                    <a:pt x="1639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2" name="Google Shape;1492;p43"/>
            <p:cNvSpPr/>
            <p:nvPr/>
          </p:nvSpPr>
          <p:spPr>
            <a:xfrm>
              <a:off x="4272475" y="1847025"/>
              <a:ext cx="23450" cy="29275"/>
            </a:xfrm>
            <a:custGeom>
              <a:avLst/>
              <a:gdLst/>
              <a:ahLst/>
              <a:cxnLst/>
              <a:rect l="l" t="t" r="r" b="b"/>
              <a:pathLst>
                <a:path w="938" h="1171" extrusionOk="0">
                  <a:moveTo>
                    <a:pt x="937" y="1171"/>
                  </a:moveTo>
                  <a:lnTo>
                    <a:pt x="937" y="1171"/>
                  </a:lnTo>
                  <a:lnTo>
                    <a:pt x="937" y="1171"/>
                  </a:ln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357" y="234"/>
                    <a:pt x="703" y="581"/>
                    <a:pt x="937" y="1049"/>
                  </a:cubicBezTo>
                  <a:lnTo>
                    <a:pt x="937" y="1171"/>
                  </a:lnTo>
                  <a:lnTo>
                    <a:pt x="937" y="1049"/>
                  </a:lnTo>
                  <a:cubicBezTo>
                    <a:pt x="703" y="581"/>
                    <a:pt x="357" y="234"/>
                    <a:pt x="1" y="0"/>
                  </a:cubicBezTo>
                  <a:close/>
                </a:path>
              </a:pathLst>
            </a:custGeom>
            <a:solidFill>
              <a:srgbClr val="EDD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3" name="Google Shape;1493;p43"/>
            <p:cNvSpPr/>
            <p:nvPr/>
          </p:nvSpPr>
          <p:spPr>
            <a:xfrm>
              <a:off x="4257975" y="1847025"/>
              <a:ext cx="43800" cy="125725"/>
            </a:xfrm>
            <a:custGeom>
              <a:avLst/>
              <a:gdLst/>
              <a:ahLst/>
              <a:cxnLst/>
              <a:rect l="l" t="t" r="r" b="b"/>
              <a:pathLst>
                <a:path w="1752" h="502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703" y="347"/>
                    <a:pt x="815" y="815"/>
                    <a:pt x="815" y="1405"/>
                  </a:cubicBezTo>
                  <a:cubicBezTo>
                    <a:pt x="815" y="2219"/>
                    <a:pt x="468" y="3156"/>
                    <a:pt x="0" y="3858"/>
                  </a:cubicBezTo>
                  <a:cubicBezTo>
                    <a:pt x="113" y="4092"/>
                    <a:pt x="113" y="4214"/>
                    <a:pt x="234" y="4448"/>
                  </a:cubicBezTo>
                  <a:cubicBezTo>
                    <a:pt x="234" y="4682"/>
                    <a:pt x="347" y="4794"/>
                    <a:pt x="468" y="5028"/>
                  </a:cubicBezTo>
                  <a:cubicBezTo>
                    <a:pt x="1171" y="4092"/>
                    <a:pt x="1751" y="3043"/>
                    <a:pt x="1751" y="1873"/>
                  </a:cubicBezTo>
                  <a:cubicBezTo>
                    <a:pt x="1751" y="1639"/>
                    <a:pt x="1639" y="1405"/>
                    <a:pt x="1517" y="1171"/>
                  </a:cubicBezTo>
                  <a:lnTo>
                    <a:pt x="1517" y="1049"/>
                  </a:lnTo>
                  <a:cubicBezTo>
                    <a:pt x="1283" y="581"/>
                    <a:pt x="937" y="234"/>
                    <a:pt x="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4" name="Google Shape;1494;p43"/>
            <p:cNvSpPr/>
            <p:nvPr/>
          </p:nvSpPr>
          <p:spPr>
            <a:xfrm>
              <a:off x="4041450" y="1943450"/>
              <a:ext cx="2850" cy="17575"/>
            </a:xfrm>
            <a:custGeom>
              <a:avLst/>
              <a:gdLst/>
              <a:ahLst/>
              <a:cxnLst/>
              <a:rect l="l" t="t" r="r" b="b"/>
              <a:pathLst>
                <a:path w="114" h="703" extrusionOk="0"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" y="703"/>
                  </a:moveTo>
                  <a:lnTo>
                    <a:pt x="1" y="703"/>
                  </a:lnTo>
                  <a:lnTo>
                    <a:pt x="1" y="703"/>
                  </a:lnTo>
                  <a:close/>
                  <a:moveTo>
                    <a:pt x="113" y="1"/>
                  </a:moveTo>
                  <a:cubicBezTo>
                    <a:pt x="113" y="235"/>
                    <a:pt x="1" y="357"/>
                    <a:pt x="1" y="591"/>
                  </a:cubicBezTo>
                  <a:lnTo>
                    <a:pt x="1" y="703"/>
                  </a:lnTo>
                  <a:lnTo>
                    <a:pt x="1" y="591"/>
                  </a:lnTo>
                  <a:cubicBezTo>
                    <a:pt x="1" y="357"/>
                    <a:pt x="113" y="235"/>
                    <a:pt x="113" y="1"/>
                  </a:cubicBezTo>
                  <a:close/>
                </a:path>
              </a:pathLst>
            </a:custGeom>
            <a:solidFill>
              <a:srgbClr val="D993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5" name="Google Shape;1495;p43"/>
            <p:cNvSpPr/>
            <p:nvPr/>
          </p:nvSpPr>
          <p:spPr>
            <a:xfrm>
              <a:off x="4000500" y="1847025"/>
              <a:ext cx="43800" cy="125725"/>
            </a:xfrm>
            <a:custGeom>
              <a:avLst/>
              <a:gdLst/>
              <a:ahLst/>
              <a:cxnLst/>
              <a:rect l="l" t="t" r="r" b="b"/>
              <a:pathLst>
                <a:path w="1752" h="5029" extrusionOk="0">
                  <a:moveTo>
                    <a:pt x="1171" y="0"/>
                  </a:moveTo>
                  <a:lnTo>
                    <a:pt x="1171" y="0"/>
                  </a:lnTo>
                  <a:cubicBezTo>
                    <a:pt x="815" y="234"/>
                    <a:pt x="468" y="581"/>
                    <a:pt x="234" y="1049"/>
                  </a:cubicBezTo>
                  <a:cubicBezTo>
                    <a:pt x="113" y="1283"/>
                    <a:pt x="0" y="1517"/>
                    <a:pt x="0" y="1873"/>
                  </a:cubicBezTo>
                  <a:cubicBezTo>
                    <a:pt x="113" y="3043"/>
                    <a:pt x="581" y="4092"/>
                    <a:pt x="1283" y="5028"/>
                  </a:cubicBezTo>
                  <a:cubicBezTo>
                    <a:pt x="1405" y="4794"/>
                    <a:pt x="1517" y="4682"/>
                    <a:pt x="1639" y="4560"/>
                  </a:cubicBezTo>
                  <a:lnTo>
                    <a:pt x="1639" y="4448"/>
                  </a:lnTo>
                  <a:cubicBezTo>
                    <a:pt x="1639" y="4214"/>
                    <a:pt x="1751" y="4092"/>
                    <a:pt x="1751" y="3858"/>
                  </a:cubicBezTo>
                  <a:cubicBezTo>
                    <a:pt x="1283" y="3156"/>
                    <a:pt x="1049" y="2341"/>
                    <a:pt x="1049" y="1405"/>
                  </a:cubicBezTo>
                  <a:cubicBezTo>
                    <a:pt x="1049" y="815"/>
                    <a:pt x="1049" y="347"/>
                    <a:pt x="1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6" name="Google Shape;1496;p43"/>
            <p:cNvSpPr/>
            <p:nvPr/>
          </p:nvSpPr>
          <p:spPr>
            <a:xfrm>
              <a:off x="4167150" y="1978575"/>
              <a:ext cx="52700" cy="44025"/>
            </a:xfrm>
            <a:custGeom>
              <a:avLst/>
              <a:gdLst/>
              <a:ahLst/>
              <a:cxnLst/>
              <a:rect l="l" t="t" r="r" b="b"/>
              <a:pathLst>
                <a:path w="2108" h="1761" extrusionOk="0">
                  <a:moveTo>
                    <a:pt x="2107" y="0"/>
                  </a:moveTo>
                  <a:cubicBezTo>
                    <a:pt x="1527" y="468"/>
                    <a:pt x="703" y="702"/>
                    <a:pt x="1" y="702"/>
                  </a:cubicBezTo>
                  <a:lnTo>
                    <a:pt x="1" y="1760"/>
                  </a:lnTo>
                  <a:cubicBezTo>
                    <a:pt x="703" y="1760"/>
                    <a:pt x="1527" y="1526"/>
                    <a:pt x="2107" y="1170"/>
                  </a:cubicBezTo>
                  <a:lnTo>
                    <a:pt x="21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7" name="Google Shape;1497;p43"/>
            <p:cNvSpPr/>
            <p:nvPr/>
          </p:nvSpPr>
          <p:spPr>
            <a:xfrm>
              <a:off x="4082425" y="1978575"/>
              <a:ext cx="55500" cy="44025"/>
            </a:xfrm>
            <a:custGeom>
              <a:avLst/>
              <a:gdLst/>
              <a:ahLst/>
              <a:cxnLst/>
              <a:rect l="l" t="t" r="r" b="b"/>
              <a:pathLst>
                <a:path w="2220" h="1761" extrusionOk="0">
                  <a:moveTo>
                    <a:pt x="0" y="0"/>
                  </a:moveTo>
                  <a:lnTo>
                    <a:pt x="0" y="1170"/>
                  </a:lnTo>
                  <a:cubicBezTo>
                    <a:pt x="702" y="1526"/>
                    <a:pt x="1405" y="1760"/>
                    <a:pt x="2219" y="1760"/>
                  </a:cubicBezTo>
                  <a:lnTo>
                    <a:pt x="2219" y="702"/>
                  </a:lnTo>
                  <a:cubicBezTo>
                    <a:pt x="1405" y="702"/>
                    <a:pt x="581" y="46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8" name="Google Shape;1498;p43"/>
            <p:cNvSpPr/>
            <p:nvPr/>
          </p:nvSpPr>
          <p:spPr>
            <a:xfrm>
              <a:off x="4026700" y="1765100"/>
              <a:ext cx="251650" cy="234100"/>
            </a:xfrm>
            <a:custGeom>
              <a:avLst/>
              <a:gdLst/>
              <a:ahLst/>
              <a:cxnLst/>
              <a:rect l="l" t="t" r="r" b="b"/>
              <a:pathLst>
                <a:path w="10066" h="9364" extrusionOk="0">
                  <a:moveTo>
                    <a:pt x="5038" y="0"/>
                  </a:moveTo>
                  <a:cubicBezTo>
                    <a:pt x="2229" y="0"/>
                    <a:pt x="1" y="2107"/>
                    <a:pt x="1" y="4682"/>
                  </a:cubicBezTo>
                  <a:cubicBezTo>
                    <a:pt x="1" y="7256"/>
                    <a:pt x="2229" y="9363"/>
                    <a:pt x="5038" y="9363"/>
                  </a:cubicBezTo>
                  <a:cubicBezTo>
                    <a:pt x="7725" y="9363"/>
                    <a:pt x="10066" y="7256"/>
                    <a:pt x="10066" y="4682"/>
                  </a:cubicBezTo>
                  <a:cubicBezTo>
                    <a:pt x="10066" y="2107"/>
                    <a:pt x="7725" y="0"/>
                    <a:pt x="5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9" name="Google Shape;1499;p43"/>
            <p:cNvSpPr/>
            <p:nvPr/>
          </p:nvSpPr>
          <p:spPr>
            <a:xfrm>
              <a:off x="4067675" y="1969900"/>
              <a:ext cx="8925" cy="5875"/>
            </a:xfrm>
            <a:custGeom>
              <a:avLst/>
              <a:gdLst/>
              <a:ahLst/>
              <a:cxnLst/>
              <a:rect l="l" t="t" r="r" b="b"/>
              <a:pathLst>
                <a:path w="357" h="235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1"/>
                    <a:pt x="234" y="113"/>
                    <a:pt x="356" y="235"/>
                  </a:cubicBezTo>
                  <a:cubicBezTo>
                    <a:pt x="234" y="113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F6EB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0" name="Google Shape;1500;p43"/>
            <p:cNvSpPr/>
            <p:nvPr/>
          </p:nvSpPr>
          <p:spPr>
            <a:xfrm>
              <a:off x="4044275" y="1943450"/>
              <a:ext cx="23425" cy="26475"/>
            </a:xfrm>
            <a:custGeom>
              <a:avLst/>
              <a:gdLst/>
              <a:ahLst/>
              <a:cxnLst/>
              <a:rect l="l" t="t" r="r" b="b"/>
              <a:pathLst>
                <a:path w="937" h="1059" extrusionOk="0">
                  <a:moveTo>
                    <a:pt x="0" y="1"/>
                  </a:moveTo>
                  <a:lnTo>
                    <a:pt x="0" y="1"/>
                  </a:lnTo>
                  <a:cubicBezTo>
                    <a:pt x="234" y="357"/>
                    <a:pt x="590" y="703"/>
                    <a:pt x="936" y="1059"/>
                  </a:cubicBezTo>
                  <a:lnTo>
                    <a:pt x="936" y="1059"/>
                  </a:lnTo>
                  <a:cubicBezTo>
                    <a:pt x="590" y="703"/>
                    <a:pt x="234" y="357"/>
                    <a:pt x="0" y="1"/>
                  </a:cubicBezTo>
                  <a:close/>
                </a:path>
              </a:pathLst>
            </a:custGeom>
            <a:solidFill>
              <a:srgbClr val="E09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1" name="Google Shape;1501;p43"/>
            <p:cNvSpPr/>
            <p:nvPr/>
          </p:nvSpPr>
          <p:spPr>
            <a:xfrm>
              <a:off x="4076575" y="1975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6EB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2" name="Google Shape;1502;p43"/>
            <p:cNvSpPr/>
            <p:nvPr/>
          </p:nvSpPr>
          <p:spPr>
            <a:xfrm>
              <a:off x="4026700" y="188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A94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3" name="Google Shape;1503;p43"/>
            <p:cNvSpPr/>
            <p:nvPr/>
          </p:nvSpPr>
          <p:spPr>
            <a:xfrm>
              <a:off x="4044275" y="1943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8F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4" name="Google Shape;1504;p43"/>
            <p:cNvSpPr/>
            <p:nvPr/>
          </p:nvSpPr>
          <p:spPr>
            <a:xfrm>
              <a:off x="4026700" y="1882125"/>
              <a:ext cx="17600" cy="61350"/>
            </a:xfrm>
            <a:custGeom>
              <a:avLst/>
              <a:gdLst/>
              <a:ahLst/>
              <a:cxnLst/>
              <a:rect l="l" t="t" r="r" b="b"/>
              <a:pathLst>
                <a:path w="704" h="2454" extrusionOk="0">
                  <a:moveTo>
                    <a:pt x="1" y="1"/>
                  </a:moveTo>
                  <a:cubicBezTo>
                    <a:pt x="1" y="937"/>
                    <a:pt x="235" y="1752"/>
                    <a:pt x="703" y="2454"/>
                  </a:cubicBezTo>
                  <a:lnTo>
                    <a:pt x="703" y="2454"/>
                  </a:lnTo>
                  <a:cubicBezTo>
                    <a:pt x="235" y="1752"/>
                    <a:pt x="1" y="937"/>
                    <a:pt x="1" y="1"/>
                  </a:cubicBezTo>
                  <a:close/>
                </a:path>
              </a:pathLst>
            </a:custGeom>
            <a:solidFill>
              <a:srgbClr val="DA94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5" name="Google Shape;1505;p43"/>
            <p:cNvSpPr/>
            <p:nvPr/>
          </p:nvSpPr>
          <p:spPr>
            <a:xfrm>
              <a:off x="4026700" y="1832275"/>
              <a:ext cx="105375" cy="163875"/>
            </a:xfrm>
            <a:custGeom>
              <a:avLst/>
              <a:gdLst/>
              <a:ahLst/>
              <a:cxnLst/>
              <a:rect l="l" t="t" r="r" b="b"/>
              <a:pathLst>
                <a:path w="4215" h="6555" extrusionOk="0">
                  <a:moveTo>
                    <a:pt x="357" y="1"/>
                  </a:moveTo>
                  <a:cubicBezTo>
                    <a:pt x="123" y="590"/>
                    <a:pt x="1" y="1293"/>
                    <a:pt x="1" y="1995"/>
                  </a:cubicBezTo>
                  <a:cubicBezTo>
                    <a:pt x="1" y="2931"/>
                    <a:pt x="235" y="3746"/>
                    <a:pt x="703" y="4448"/>
                  </a:cubicBezTo>
                  <a:cubicBezTo>
                    <a:pt x="937" y="4804"/>
                    <a:pt x="1293" y="5150"/>
                    <a:pt x="1639" y="5506"/>
                  </a:cubicBezTo>
                  <a:cubicBezTo>
                    <a:pt x="1761" y="5506"/>
                    <a:pt x="1873" y="5618"/>
                    <a:pt x="1995" y="5740"/>
                  </a:cubicBezTo>
                  <a:cubicBezTo>
                    <a:pt x="2697" y="6208"/>
                    <a:pt x="3400" y="6442"/>
                    <a:pt x="4214" y="6554"/>
                  </a:cubicBezTo>
                  <a:cubicBezTo>
                    <a:pt x="1995" y="5038"/>
                    <a:pt x="2697" y="1995"/>
                    <a:pt x="3044" y="590"/>
                  </a:cubicBezTo>
                  <a:cubicBezTo>
                    <a:pt x="2108" y="469"/>
                    <a:pt x="1171" y="356"/>
                    <a:pt x="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6" name="Google Shape;1506;p43"/>
            <p:cNvSpPr/>
            <p:nvPr/>
          </p:nvSpPr>
          <p:spPr>
            <a:xfrm>
              <a:off x="3895175" y="1544500"/>
              <a:ext cx="201775" cy="168250"/>
            </a:xfrm>
            <a:custGeom>
              <a:avLst/>
              <a:gdLst/>
              <a:ahLst/>
              <a:cxnLst/>
              <a:rect l="l" t="t" r="r" b="b"/>
              <a:pathLst>
                <a:path w="8071" h="6730" extrusionOk="0">
                  <a:moveTo>
                    <a:pt x="2690" y="1"/>
                  </a:moveTo>
                  <a:cubicBezTo>
                    <a:pt x="1920" y="1"/>
                    <a:pt x="1194" y="161"/>
                    <a:pt x="581" y="398"/>
                  </a:cubicBezTo>
                  <a:cubicBezTo>
                    <a:pt x="234" y="510"/>
                    <a:pt x="0" y="979"/>
                    <a:pt x="0" y="1334"/>
                  </a:cubicBezTo>
                  <a:cubicBezTo>
                    <a:pt x="0" y="2973"/>
                    <a:pt x="702" y="4958"/>
                    <a:pt x="2921" y="6128"/>
                  </a:cubicBezTo>
                  <a:cubicBezTo>
                    <a:pt x="3727" y="6551"/>
                    <a:pt x="4409" y="6729"/>
                    <a:pt x="4984" y="6729"/>
                  </a:cubicBezTo>
                  <a:cubicBezTo>
                    <a:pt x="6001" y="6729"/>
                    <a:pt x="6686" y="6173"/>
                    <a:pt x="7134" y="5426"/>
                  </a:cubicBezTo>
                  <a:cubicBezTo>
                    <a:pt x="7837" y="4377"/>
                    <a:pt x="8071" y="2851"/>
                    <a:pt x="6198" y="1334"/>
                  </a:cubicBezTo>
                  <a:cubicBezTo>
                    <a:pt x="5079" y="355"/>
                    <a:pt x="3835" y="1"/>
                    <a:pt x="26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7" name="Google Shape;1507;p43"/>
            <p:cNvSpPr/>
            <p:nvPr/>
          </p:nvSpPr>
          <p:spPr>
            <a:xfrm>
              <a:off x="3895175" y="1582325"/>
              <a:ext cx="169725" cy="130700"/>
            </a:xfrm>
            <a:custGeom>
              <a:avLst/>
              <a:gdLst/>
              <a:ahLst/>
              <a:cxnLst/>
              <a:rect l="l" t="t" r="r" b="b"/>
              <a:pathLst>
                <a:path w="6789" h="5228" extrusionOk="0">
                  <a:moveTo>
                    <a:pt x="871" y="0"/>
                  </a:moveTo>
                  <a:cubicBezTo>
                    <a:pt x="561" y="0"/>
                    <a:pt x="269" y="22"/>
                    <a:pt x="0" y="55"/>
                  </a:cubicBezTo>
                  <a:cubicBezTo>
                    <a:pt x="112" y="1694"/>
                    <a:pt x="815" y="3566"/>
                    <a:pt x="2921" y="4615"/>
                  </a:cubicBezTo>
                  <a:cubicBezTo>
                    <a:pt x="3692" y="5050"/>
                    <a:pt x="4364" y="5227"/>
                    <a:pt x="4938" y="5227"/>
                  </a:cubicBezTo>
                  <a:cubicBezTo>
                    <a:pt x="5757" y="5227"/>
                    <a:pt x="6375" y="4866"/>
                    <a:pt x="6788" y="4381"/>
                  </a:cubicBezTo>
                  <a:cubicBezTo>
                    <a:pt x="5184" y="772"/>
                    <a:pt x="2721" y="0"/>
                    <a:pt x="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8" name="Google Shape;1508;p43"/>
            <p:cNvSpPr/>
            <p:nvPr/>
          </p:nvSpPr>
          <p:spPr>
            <a:xfrm>
              <a:off x="4205300" y="1544500"/>
              <a:ext cx="201800" cy="168250"/>
            </a:xfrm>
            <a:custGeom>
              <a:avLst/>
              <a:gdLst/>
              <a:ahLst/>
              <a:cxnLst/>
              <a:rect l="l" t="t" r="r" b="b"/>
              <a:pathLst>
                <a:path w="8072" h="6730" extrusionOk="0">
                  <a:moveTo>
                    <a:pt x="5414" y="1"/>
                  </a:moveTo>
                  <a:cubicBezTo>
                    <a:pt x="4290" y="1"/>
                    <a:pt x="3060" y="355"/>
                    <a:pt x="1873" y="1334"/>
                  </a:cubicBezTo>
                  <a:cubicBezTo>
                    <a:pt x="1" y="2851"/>
                    <a:pt x="235" y="4377"/>
                    <a:pt x="937" y="5426"/>
                  </a:cubicBezTo>
                  <a:cubicBezTo>
                    <a:pt x="1385" y="6173"/>
                    <a:pt x="2070" y="6729"/>
                    <a:pt x="3087" y="6729"/>
                  </a:cubicBezTo>
                  <a:cubicBezTo>
                    <a:pt x="3663" y="6729"/>
                    <a:pt x="4345" y="6551"/>
                    <a:pt x="5150" y="6128"/>
                  </a:cubicBezTo>
                  <a:cubicBezTo>
                    <a:pt x="7369" y="4958"/>
                    <a:pt x="8071" y="2973"/>
                    <a:pt x="8071" y="1334"/>
                  </a:cubicBezTo>
                  <a:cubicBezTo>
                    <a:pt x="8071" y="979"/>
                    <a:pt x="7837" y="510"/>
                    <a:pt x="7491" y="398"/>
                  </a:cubicBezTo>
                  <a:cubicBezTo>
                    <a:pt x="6877" y="161"/>
                    <a:pt x="6170" y="1"/>
                    <a:pt x="5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9" name="Google Shape;1509;p43"/>
            <p:cNvSpPr/>
            <p:nvPr/>
          </p:nvSpPr>
          <p:spPr>
            <a:xfrm>
              <a:off x="4237375" y="1582325"/>
              <a:ext cx="169725" cy="130700"/>
            </a:xfrm>
            <a:custGeom>
              <a:avLst/>
              <a:gdLst/>
              <a:ahLst/>
              <a:cxnLst/>
              <a:rect l="l" t="t" r="r" b="b"/>
              <a:pathLst>
                <a:path w="6789" h="5228" extrusionOk="0">
                  <a:moveTo>
                    <a:pt x="5956" y="0"/>
                  </a:moveTo>
                  <a:cubicBezTo>
                    <a:pt x="4156" y="0"/>
                    <a:pt x="1604" y="772"/>
                    <a:pt x="0" y="4381"/>
                  </a:cubicBezTo>
                  <a:cubicBezTo>
                    <a:pt x="414" y="4866"/>
                    <a:pt x="1031" y="5227"/>
                    <a:pt x="1851" y="5227"/>
                  </a:cubicBezTo>
                  <a:cubicBezTo>
                    <a:pt x="2424" y="5227"/>
                    <a:pt x="3096" y="5050"/>
                    <a:pt x="3867" y="4615"/>
                  </a:cubicBezTo>
                  <a:cubicBezTo>
                    <a:pt x="5974" y="3566"/>
                    <a:pt x="6788" y="1694"/>
                    <a:pt x="6788" y="55"/>
                  </a:cubicBezTo>
                  <a:cubicBezTo>
                    <a:pt x="6537" y="22"/>
                    <a:pt x="6257" y="0"/>
                    <a:pt x="5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0" name="Google Shape;1510;p43"/>
            <p:cNvSpPr/>
            <p:nvPr/>
          </p:nvSpPr>
          <p:spPr>
            <a:xfrm>
              <a:off x="3936125" y="1531025"/>
              <a:ext cx="430000" cy="318825"/>
            </a:xfrm>
            <a:custGeom>
              <a:avLst/>
              <a:gdLst/>
              <a:ahLst/>
              <a:cxnLst/>
              <a:rect l="l" t="t" r="r" b="b"/>
              <a:pathLst>
                <a:path w="17200" h="12753" extrusionOk="0">
                  <a:moveTo>
                    <a:pt x="8661" y="1"/>
                  </a:moveTo>
                  <a:cubicBezTo>
                    <a:pt x="3858" y="1"/>
                    <a:pt x="1" y="3156"/>
                    <a:pt x="1" y="7135"/>
                  </a:cubicBezTo>
                  <a:cubicBezTo>
                    <a:pt x="1" y="7725"/>
                    <a:pt x="113" y="8305"/>
                    <a:pt x="347" y="8895"/>
                  </a:cubicBezTo>
                  <a:cubicBezTo>
                    <a:pt x="469" y="9129"/>
                    <a:pt x="469" y="9476"/>
                    <a:pt x="581" y="9710"/>
                  </a:cubicBezTo>
                  <a:cubicBezTo>
                    <a:pt x="703" y="10300"/>
                    <a:pt x="815" y="10768"/>
                    <a:pt x="937" y="11236"/>
                  </a:cubicBezTo>
                  <a:cubicBezTo>
                    <a:pt x="993" y="11292"/>
                    <a:pt x="1080" y="11320"/>
                    <a:pt x="1152" y="11320"/>
                  </a:cubicBezTo>
                  <a:cubicBezTo>
                    <a:pt x="1225" y="11320"/>
                    <a:pt x="1283" y="11292"/>
                    <a:pt x="1283" y="11236"/>
                  </a:cubicBezTo>
                  <a:cubicBezTo>
                    <a:pt x="1405" y="11114"/>
                    <a:pt x="1405" y="11002"/>
                    <a:pt x="1517" y="10880"/>
                  </a:cubicBezTo>
                  <a:cubicBezTo>
                    <a:pt x="1517" y="10768"/>
                    <a:pt x="1639" y="10768"/>
                    <a:pt x="1751" y="10768"/>
                  </a:cubicBezTo>
                  <a:cubicBezTo>
                    <a:pt x="3278" y="12172"/>
                    <a:pt x="5731" y="12753"/>
                    <a:pt x="8661" y="12753"/>
                  </a:cubicBezTo>
                  <a:cubicBezTo>
                    <a:pt x="11114" y="12753"/>
                    <a:pt x="13342" y="12285"/>
                    <a:pt x="14981" y="11236"/>
                  </a:cubicBezTo>
                  <a:cubicBezTo>
                    <a:pt x="15028" y="11185"/>
                    <a:pt x="15096" y="11155"/>
                    <a:pt x="15177" y="11155"/>
                  </a:cubicBezTo>
                  <a:cubicBezTo>
                    <a:pt x="15289" y="11155"/>
                    <a:pt x="15425" y="11212"/>
                    <a:pt x="15561" y="11348"/>
                  </a:cubicBezTo>
                  <a:cubicBezTo>
                    <a:pt x="15683" y="11582"/>
                    <a:pt x="15795" y="11704"/>
                    <a:pt x="15917" y="11816"/>
                  </a:cubicBezTo>
                  <a:cubicBezTo>
                    <a:pt x="15917" y="11877"/>
                    <a:pt x="15976" y="11908"/>
                    <a:pt x="16034" y="11908"/>
                  </a:cubicBezTo>
                  <a:cubicBezTo>
                    <a:pt x="16093" y="11908"/>
                    <a:pt x="16151" y="11877"/>
                    <a:pt x="16151" y="11816"/>
                  </a:cubicBezTo>
                  <a:cubicBezTo>
                    <a:pt x="16264" y="11114"/>
                    <a:pt x="16498" y="10178"/>
                    <a:pt x="16732" y="9476"/>
                  </a:cubicBezTo>
                  <a:cubicBezTo>
                    <a:pt x="16853" y="9242"/>
                    <a:pt x="16853" y="9008"/>
                    <a:pt x="16966" y="8774"/>
                  </a:cubicBezTo>
                  <a:cubicBezTo>
                    <a:pt x="17088" y="8305"/>
                    <a:pt x="17200" y="7725"/>
                    <a:pt x="17200" y="7135"/>
                  </a:cubicBezTo>
                  <a:cubicBezTo>
                    <a:pt x="17200" y="3156"/>
                    <a:pt x="13342" y="1"/>
                    <a:pt x="8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1" name="Google Shape;1511;p43"/>
            <p:cNvSpPr/>
            <p:nvPr/>
          </p:nvSpPr>
          <p:spPr>
            <a:xfrm>
              <a:off x="3936125" y="1560300"/>
              <a:ext cx="166675" cy="286750"/>
            </a:xfrm>
            <a:custGeom>
              <a:avLst/>
              <a:gdLst/>
              <a:ahLst/>
              <a:cxnLst/>
              <a:rect l="l" t="t" r="r" b="b"/>
              <a:pathLst>
                <a:path w="6667" h="11470" extrusionOk="0">
                  <a:moveTo>
                    <a:pt x="3980" y="0"/>
                  </a:moveTo>
                  <a:lnTo>
                    <a:pt x="3980" y="0"/>
                  </a:lnTo>
                  <a:cubicBezTo>
                    <a:pt x="1751" y="1170"/>
                    <a:pt x="235" y="3155"/>
                    <a:pt x="1" y="5496"/>
                  </a:cubicBezTo>
                  <a:lnTo>
                    <a:pt x="1" y="5618"/>
                  </a:lnTo>
                  <a:lnTo>
                    <a:pt x="1" y="5730"/>
                  </a:lnTo>
                  <a:lnTo>
                    <a:pt x="1" y="5852"/>
                  </a:lnTo>
                  <a:lnTo>
                    <a:pt x="1" y="5964"/>
                  </a:lnTo>
                  <a:cubicBezTo>
                    <a:pt x="1" y="6554"/>
                    <a:pt x="113" y="7134"/>
                    <a:pt x="347" y="7724"/>
                  </a:cubicBezTo>
                  <a:cubicBezTo>
                    <a:pt x="469" y="7958"/>
                    <a:pt x="469" y="8305"/>
                    <a:pt x="581" y="8539"/>
                  </a:cubicBezTo>
                  <a:cubicBezTo>
                    <a:pt x="581" y="8661"/>
                    <a:pt x="703" y="8773"/>
                    <a:pt x="703" y="8895"/>
                  </a:cubicBezTo>
                  <a:cubicBezTo>
                    <a:pt x="815" y="9363"/>
                    <a:pt x="815" y="9709"/>
                    <a:pt x="937" y="10065"/>
                  </a:cubicBezTo>
                  <a:cubicBezTo>
                    <a:pt x="1049" y="10177"/>
                    <a:pt x="1049" y="10177"/>
                    <a:pt x="1171" y="10177"/>
                  </a:cubicBezTo>
                  <a:cubicBezTo>
                    <a:pt x="1171" y="10177"/>
                    <a:pt x="1283" y="10177"/>
                    <a:pt x="1283" y="10065"/>
                  </a:cubicBezTo>
                  <a:cubicBezTo>
                    <a:pt x="1405" y="9943"/>
                    <a:pt x="1405" y="9831"/>
                    <a:pt x="1517" y="9709"/>
                  </a:cubicBezTo>
                  <a:cubicBezTo>
                    <a:pt x="1517" y="9597"/>
                    <a:pt x="1517" y="9597"/>
                    <a:pt x="1639" y="9597"/>
                  </a:cubicBezTo>
                  <a:lnTo>
                    <a:pt x="1751" y="9597"/>
                  </a:lnTo>
                  <a:cubicBezTo>
                    <a:pt x="2922" y="10645"/>
                    <a:pt x="4682" y="11235"/>
                    <a:pt x="6667" y="11469"/>
                  </a:cubicBezTo>
                  <a:cubicBezTo>
                    <a:pt x="1171" y="8192"/>
                    <a:pt x="1873" y="3858"/>
                    <a:pt x="39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2" name="Google Shape;1512;p43"/>
            <p:cNvSpPr/>
            <p:nvPr/>
          </p:nvSpPr>
          <p:spPr>
            <a:xfrm>
              <a:off x="3833600" y="1410950"/>
              <a:ext cx="620300" cy="676025"/>
            </a:xfrm>
            <a:custGeom>
              <a:avLst/>
              <a:gdLst/>
              <a:ahLst/>
              <a:cxnLst/>
              <a:rect l="l" t="t" r="r" b="b"/>
              <a:pathLst>
                <a:path w="24812" h="27041" extrusionOk="0">
                  <a:moveTo>
                    <a:pt x="22359" y="1"/>
                  </a:moveTo>
                  <a:cubicBezTo>
                    <a:pt x="22125" y="1"/>
                    <a:pt x="21891" y="235"/>
                    <a:pt x="21891" y="469"/>
                  </a:cubicBezTo>
                  <a:lnTo>
                    <a:pt x="21891" y="1527"/>
                  </a:lnTo>
                  <a:cubicBezTo>
                    <a:pt x="21891" y="1761"/>
                    <a:pt x="22125" y="1873"/>
                    <a:pt x="22359" y="1873"/>
                  </a:cubicBezTo>
                  <a:cubicBezTo>
                    <a:pt x="22593" y="1873"/>
                    <a:pt x="22705" y="1761"/>
                    <a:pt x="22705" y="1527"/>
                  </a:cubicBezTo>
                  <a:lnTo>
                    <a:pt x="22705" y="469"/>
                  </a:lnTo>
                  <a:cubicBezTo>
                    <a:pt x="22705" y="235"/>
                    <a:pt x="22593" y="1"/>
                    <a:pt x="22359" y="1"/>
                  </a:cubicBezTo>
                  <a:close/>
                  <a:moveTo>
                    <a:pt x="8427" y="1"/>
                  </a:moveTo>
                  <a:cubicBezTo>
                    <a:pt x="8193" y="1"/>
                    <a:pt x="7959" y="235"/>
                    <a:pt x="7959" y="469"/>
                  </a:cubicBezTo>
                  <a:lnTo>
                    <a:pt x="7959" y="2463"/>
                  </a:lnTo>
                  <a:cubicBezTo>
                    <a:pt x="7959" y="2697"/>
                    <a:pt x="8193" y="2931"/>
                    <a:pt x="8427" y="2931"/>
                  </a:cubicBezTo>
                  <a:cubicBezTo>
                    <a:pt x="8549" y="2931"/>
                    <a:pt x="8783" y="2697"/>
                    <a:pt x="8783" y="2463"/>
                  </a:cubicBezTo>
                  <a:lnTo>
                    <a:pt x="8783" y="469"/>
                  </a:lnTo>
                  <a:cubicBezTo>
                    <a:pt x="8783" y="235"/>
                    <a:pt x="8549" y="1"/>
                    <a:pt x="8427" y="1"/>
                  </a:cubicBezTo>
                  <a:close/>
                  <a:moveTo>
                    <a:pt x="17088" y="825"/>
                  </a:moveTo>
                  <a:cubicBezTo>
                    <a:pt x="16854" y="825"/>
                    <a:pt x="16741" y="1059"/>
                    <a:pt x="16741" y="1293"/>
                  </a:cubicBezTo>
                  <a:lnTo>
                    <a:pt x="16741" y="3044"/>
                  </a:lnTo>
                  <a:cubicBezTo>
                    <a:pt x="16741" y="3278"/>
                    <a:pt x="16854" y="3399"/>
                    <a:pt x="17088" y="3399"/>
                  </a:cubicBezTo>
                  <a:cubicBezTo>
                    <a:pt x="17322" y="3399"/>
                    <a:pt x="17556" y="3278"/>
                    <a:pt x="17556" y="3044"/>
                  </a:cubicBezTo>
                  <a:lnTo>
                    <a:pt x="17556" y="1293"/>
                  </a:lnTo>
                  <a:cubicBezTo>
                    <a:pt x="17556" y="1059"/>
                    <a:pt x="17322" y="825"/>
                    <a:pt x="17088" y="825"/>
                  </a:cubicBezTo>
                  <a:close/>
                  <a:moveTo>
                    <a:pt x="12294" y="1527"/>
                  </a:moveTo>
                  <a:cubicBezTo>
                    <a:pt x="12060" y="1527"/>
                    <a:pt x="11938" y="1761"/>
                    <a:pt x="11938" y="1995"/>
                  </a:cubicBezTo>
                  <a:lnTo>
                    <a:pt x="11938" y="3399"/>
                  </a:lnTo>
                  <a:cubicBezTo>
                    <a:pt x="11938" y="3633"/>
                    <a:pt x="12060" y="3867"/>
                    <a:pt x="12294" y="3867"/>
                  </a:cubicBezTo>
                  <a:cubicBezTo>
                    <a:pt x="12528" y="3867"/>
                    <a:pt x="12762" y="3633"/>
                    <a:pt x="12762" y="3399"/>
                  </a:cubicBezTo>
                  <a:lnTo>
                    <a:pt x="12762" y="1995"/>
                  </a:lnTo>
                  <a:cubicBezTo>
                    <a:pt x="12762" y="1761"/>
                    <a:pt x="12528" y="1527"/>
                    <a:pt x="12294" y="1527"/>
                  </a:cubicBezTo>
                  <a:close/>
                  <a:moveTo>
                    <a:pt x="2697" y="1995"/>
                  </a:moveTo>
                  <a:cubicBezTo>
                    <a:pt x="2463" y="1995"/>
                    <a:pt x="2341" y="2107"/>
                    <a:pt x="2341" y="2341"/>
                  </a:cubicBezTo>
                  <a:lnTo>
                    <a:pt x="2341" y="4102"/>
                  </a:lnTo>
                  <a:cubicBezTo>
                    <a:pt x="2341" y="4336"/>
                    <a:pt x="2463" y="4448"/>
                    <a:pt x="2697" y="4448"/>
                  </a:cubicBezTo>
                  <a:cubicBezTo>
                    <a:pt x="2931" y="4448"/>
                    <a:pt x="3165" y="4336"/>
                    <a:pt x="3165" y="4102"/>
                  </a:cubicBezTo>
                  <a:lnTo>
                    <a:pt x="3165" y="2341"/>
                  </a:lnTo>
                  <a:cubicBezTo>
                    <a:pt x="3165" y="2107"/>
                    <a:pt x="2931" y="1995"/>
                    <a:pt x="2697" y="1995"/>
                  </a:cubicBezTo>
                  <a:close/>
                  <a:moveTo>
                    <a:pt x="24344" y="2575"/>
                  </a:moveTo>
                  <a:cubicBezTo>
                    <a:pt x="24231" y="2575"/>
                    <a:pt x="23997" y="2697"/>
                    <a:pt x="23997" y="2931"/>
                  </a:cubicBezTo>
                  <a:lnTo>
                    <a:pt x="23997" y="4214"/>
                  </a:lnTo>
                  <a:cubicBezTo>
                    <a:pt x="23997" y="4448"/>
                    <a:pt x="24231" y="4682"/>
                    <a:pt x="24344" y="4682"/>
                  </a:cubicBezTo>
                  <a:cubicBezTo>
                    <a:pt x="24578" y="4682"/>
                    <a:pt x="24812" y="4448"/>
                    <a:pt x="24812" y="4214"/>
                  </a:cubicBezTo>
                  <a:lnTo>
                    <a:pt x="24812" y="2931"/>
                  </a:lnTo>
                  <a:cubicBezTo>
                    <a:pt x="24812" y="2697"/>
                    <a:pt x="24578" y="2575"/>
                    <a:pt x="24344" y="2575"/>
                  </a:cubicBezTo>
                  <a:close/>
                  <a:moveTo>
                    <a:pt x="5199" y="5716"/>
                  </a:moveTo>
                  <a:cubicBezTo>
                    <a:pt x="5756" y="5716"/>
                    <a:pt x="6380" y="5811"/>
                    <a:pt x="7023" y="6086"/>
                  </a:cubicBezTo>
                  <a:cubicBezTo>
                    <a:pt x="6789" y="6208"/>
                    <a:pt x="6555" y="6442"/>
                    <a:pt x="6442" y="6555"/>
                  </a:cubicBezTo>
                  <a:cubicBezTo>
                    <a:pt x="6208" y="6789"/>
                    <a:pt x="6086" y="6910"/>
                    <a:pt x="5852" y="7023"/>
                  </a:cubicBezTo>
                  <a:cubicBezTo>
                    <a:pt x="4804" y="6555"/>
                    <a:pt x="3746" y="6442"/>
                    <a:pt x="2931" y="6442"/>
                  </a:cubicBezTo>
                  <a:cubicBezTo>
                    <a:pt x="2931" y="6321"/>
                    <a:pt x="3044" y="6208"/>
                    <a:pt x="3278" y="6086"/>
                  </a:cubicBezTo>
                  <a:cubicBezTo>
                    <a:pt x="3636" y="5944"/>
                    <a:pt x="4337" y="5716"/>
                    <a:pt x="5199" y="5716"/>
                  </a:cubicBezTo>
                  <a:close/>
                  <a:moveTo>
                    <a:pt x="20210" y="5716"/>
                  </a:moveTo>
                  <a:cubicBezTo>
                    <a:pt x="21083" y="5716"/>
                    <a:pt x="21810" y="5944"/>
                    <a:pt x="22237" y="6086"/>
                  </a:cubicBezTo>
                  <a:lnTo>
                    <a:pt x="22593" y="6442"/>
                  </a:lnTo>
                  <a:cubicBezTo>
                    <a:pt x="21657" y="6442"/>
                    <a:pt x="20599" y="6555"/>
                    <a:pt x="19550" y="7023"/>
                  </a:cubicBezTo>
                  <a:cubicBezTo>
                    <a:pt x="19428" y="6910"/>
                    <a:pt x="19194" y="6789"/>
                    <a:pt x="19082" y="6555"/>
                  </a:cubicBezTo>
                  <a:cubicBezTo>
                    <a:pt x="18848" y="6442"/>
                    <a:pt x="18614" y="6208"/>
                    <a:pt x="18380" y="6086"/>
                  </a:cubicBezTo>
                  <a:cubicBezTo>
                    <a:pt x="19023" y="5811"/>
                    <a:pt x="19647" y="5716"/>
                    <a:pt x="20210" y="5716"/>
                  </a:cubicBezTo>
                  <a:close/>
                  <a:moveTo>
                    <a:pt x="2931" y="7257"/>
                  </a:moveTo>
                  <a:cubicBezTo>
                    <a:pt x="3512" y="7257"/>
                    <a:pt x="4448" y="7257"/>
                    <a:pt x="5384" y="7613"/>
                  </a:cubicBezTo>
                  <a:cubicBezTo>
                    <a:pt x="4682" y="8315"/>
                    <a:pt x="4336" y="9129"/>
                    <a:pt x="4102" y="9953"/>
                  </a:cubicBezTo>
                  <a:cubicBezTo>
                    <a:pt x="3399" y="9251"/>
                    <a:pt x="3044" y="8315"/>
                    <a:pt x="2931" y="7257"/>
                  </a:cubicBezTo>
                  <a:close/>
                  <a:moveTo>
                    <a:pt x="22593" y="7257"/>
                  </a:moveTo>
                  <a:cubicBezTo>
                    <a:pt x="22471" y="8315"/>
                    <a:pt x="22003" y="9251"/>
                    <a:pt x="21423" y="9953"/>
                  </a:cubicBezTo>
                  <a:cubicBezTo>
                    <a:pt x="21067" y="9129"/>
                    <a:pt x="20720" y="8315"/>
                    <a:pt x="20131" y="7613"/>
                  </a:cubicBezTo>
                  <a:cubicBezTo>
                    <a:pt x="20954" y="7257"/>
                    <a:pt x="21891" y="7257"/>
                    <a:pt x="22593" y="7257"/>
                  </a:cubicBezTo>
                  <a:close/>
                  <a:moveTo>
                    <a:pt x="8770" y="9669"/>
                  </a:moveTo>
                  <a:cubicBezTo>
                    <a:pt x="8655" y="9669"/>
                    <a:pt x="8513" y="9752"/>
                    <a:pt x="8427" y="9832"/>
                  </a:cubicBezTo>
                  <a:cubicBezTo>
                    <a:pt x="8315" y="10066"/>
                    <a:pt x="8315" y="10300"/>
                    <a:pt x="8549" y="10421"/>
                  </a:cubicBezTo>
                  <a:cubicBezTo>
                    <a:pt x="8661" y="10421"/>
                    <a:pt x="8895" y="10534"/>
                    <a:pt x="9017" y="10655"/>
                  </a:cubicBezTo>
                  <a:lnTo>
                    <a:pt x="9017" y="10768"/>
                  </a:lnTo>
                  <a:lnTo>
                    <a:pt x="9017" y="11358"/>
                  </a:lnTo>
                  <a:cubicBezTo>
                    <a:pt x="9017" y="11592"/>
                    <a:pt x="9129" y="11704"/>
                    <a:pt x="9363" y="11704"/>
                  </a:cubicBezTo>
                  <a:cubicBezTo>
                    <a:pt x="9597" y="11704"/>
                    <a:pt x="9832" y="11592"/>
                    <a:pt x="9832" y="11358"/>
                  </a:cubicBezTo>
                  <a:lnTo>
                    <a:pt x="9832" y="10768"/>
                  </a:lnTo>
                  <a:cubicBezTo>
                    <a:pt x="9953" y="10768"/>
                    <a:pt x="10066" y="10655"/>
                    <a:pt x="10187" y="10655"/>
                  </a:cubicBezTo>
                  <a:cubicBezTo>
                    <a:pt x="10421" y="10655"/>
                    <a:pt x="10534" y="10421"/>
                    <a:pt x="10534" y="10187"/>
                  </a:cubicBezTo>
                  <a:cubicBezTo>
                    <a:pt x="10443" y="10089"/>
                    <a:pt x="10275" y="9919"/>
                    <a:pt x="10149" y="9919"/>
                  </a:cubicBezTo>
                  <a:cubicBezTo>
                    <a:pt x="10118" y="9919"/>
                    <a:pt x="10090" y="9929"/>
                    <a:pt x="10066" y="9953"/>
                  </a:cubicBezTo>
                  <a:lnTo>
                    <a:pt x="9485" y="9953"/>
                  </a:lnTo>
                  <a:cubicBezTo>
                    <a:pt x="9251" y="9832"/>
                    <a:pt x="9017" y="9719"/>
                    <a:pt x="8895" y="9719"/>
                  </a:cubicBezTo>
                  <a:cubicBezTo>
                    <a:pt x="8862" y="9683"/>
                    <a:pt x="8818" y="9669"/>
                    <a:pt x="8770" y="9669"/>
                  </a:cubicBezTo>
                  <a:close/>
                  <a:moveTo>
                    <a:pt x="16655" y="9669"/>
                  </a:moveTo>
                  <a:cubicBezTo>
                    <a:pt x="16595" y="9669"/>
                    <a:pt x="16540" y="9683"/>
                    <a:pt x="16507" y="9719"/>
                  </a:cubicBezTo>
                  <a:cubicBezTo>
                    <a:pt x="16385" y="9719"/>
                    <a:pt x="16151" y="9832"/>
                    <a:pt x="15917" y="9953"/>
                  </a:cubicBezTo>
                  <a:lnTo>
                    <a:pt x="15449" y="9953"/>
                  </a:lnTo>
                  <a:cubicBezTo>
                    <a:pt x="15403" y="9929"/>
                    <a:pt x="15357" y="9919"/>
                    <a:pt x="15313" y="9919"/>
                  </a:cubicBezTo>
                  <a:cubicBezTo>
                    <a:pt x="15132" y="9919"/>
                    <a:pt x="14981" y="10089"/>
                    <a:pt x="14981" y="10187"/>
                  </a:cubicBezTo>
                  <a:cubicBezTo>
                    <a:pt x="14869" y="10421"/>
                    <a:pt x="15103" y="10655"/>
                    <a:pt x="15215" y="10655"/>
                  </a:cubicBezTo>
                  <a:cubicBezTo>
                    <a:pt x="15337" y="10655"/>
                    <a:pt x="15449" y="10768"/>
                    <a:pt x="15571" y="10768"/>
                  </a:cubicBezTo>
                  <a:lnTo>
                    <a:pt x="15683" y="10768"/>
                  </a:lnTo>
                  <a:lnTo>
                    <a:pt x="15683" y="11358"/>
                  </a:lnTo>
                  <a:cubicBezTo>
                    <a:pt x="15683" y="11592"/>
                    <a:pt x="15805" y="11704"/>
                    <a:pt x="16039" y="11704"/>
                  </a:cubicBezTo>
                  <a:cubicBezTo>
                    <a:pt x="16273" y="11704"/>
                    <a:pt x="16385" y="11592"/>
                    <a:pt x="16385" y="11358"/>
                  </a:cubicBezTo>
                  <a:lnTo>
                    <a:pt x="16385" y="10768"/>
                  </a:lnTo>
                  <a:lnTo>
                    <a:pt x="16385" y="10655"/>
                  </a:lnTo>
                  <a:cubicBezTo>
                    <a:pt x="16620" y="10534"/>
                    <a:pt x="16741" y="10421"/>
                    <a:pt x="16854" y="10421"/>
                  </a:cubicBezTo>
                  <a:cubicBezTo>
                    <a:pt x="17088" y="10300"/>
                    <a:pt x="17088" y="10066"/>
                    <a:pt x="16975" y="9832"/>
                  </a:cubicBezTo>
                  <a:cubicBezTo>
                    <a:pt x="16975" y="9752"/>
                    <a:pt x="16799" y="9669"/>
                    <a:pt x="16655" y="9669"/>
                  </a:cubicBezTo>
                  <a:close/>
                  <a:moveTo>
                    <a:pt x="7667" y="11892"/>
                  </a:moveTo>
                  <a:cubicBezTo>
                    <a:pt x="7165" y="11892"/>
                    <a:pt x="6540" y="11973"/>
                    <a:pt x="6208" y="12060"/>
                  </a:cubicBezTo>
                  <a:cubicBezTo>
                    <a:pt x="5974" y="12060"/>
                    <a:pt x="5852" y="12294"/>
                    <a:pt x="5974" y="12528"/>
                  </a:cubicBezTo>
                  <a:cubicBezTo>
                    <a:pt x="5974" y="12762"/>
                    <a:pt x="6086" y="12874"/>
                    <a:pt x="6321" y="12874"/>
                  </a:cubicBezTo>
                  <a:lnTo>
                    <a:pt x="6442" y="12874"/>
                  </a:lnTo>
                  <a:cubicBezTo>
                    <a:pt x="6686" y="12795"/>
                    <a:pt x="7223" y="12711"/>
                    <a:pt x="7644" y="12711"/>
                  </a:cubicBezTo>
                  <a:cubicBezTo>
                    <a:pt x="7820" y="12711"/>
                    <a:pt x="7976" y="12726"/>
                    <a:pt x="8081" y="12762"/>
                  </a:cubicBezTo>
                  <a:cubicBezTo>
                    <a:pt x="8315" y="12762"/>
                    <a:pt x="8427" y="12640"/>
                    <a:pt x="8549" y="12406"/>
                  </a:cubicBezTo>
                  <a:cubicBezTo>
                    <a:pt x="8549" y="12172"/>
                    <a:pt x="8427" y="11938"/>
                    <a:pt x="8193" y="11938"/>
                  </a:cubicBezTo>
                  <a:cubicBezTo>
                    <a:pt x="8057" y="11905"/>
                    <a:pt x="7872" y="11892"/>
                    <a:pt x="7667" y="11892"/>
                  </a:cubicBezTo>
                  <a:close/>
                  <a:moveTo>
                    <a:pt x="17807" y="11892"/>
                  </a:moveTo>
                  <a:cubicBezTo>
                    <a:pt x="17587" y="11892"/>
                    <a:pt x="17378" y="11905"/>
                    <a:pt x="17209" y="11938"/>
                  </a:cubicBezTo>
                  <a:cubicBezTo>
                    <a:pt x="17088" y="11938"/>
                    <a:pt x="16854" y="12172"/>
                    <a:pt x="16975" y="12406"/>
                  </a:cubicBezTo>
                  <a:cubicBezTo>
                    <a:pt x="16975" y="12640"/>
                    <a:pt x="17088" y="12762"/>
                    <a:pt x="17322" y="12762"/>
                  </a:cubicBezTo>
                  <a:cubicBezTo>
                    <a:pt x="17460" y="12726"/>
                    <a:pt x="17639" y="12711"/>
                    <a:pt x="17832" y="12711"/>
                  </a:cubicBezTo>
                  <a:cubicBezTo>
                    <a:pt x="18292" y="12711"/>
                    <a:pt x="18831" y="12795"/>
                    <a:pt x="19082" y="12874"/>
                  </a:cubicBezTo>
                  <a:cubicBezTo>
                    <a:pt x="19316" y="12874"/>
                    <a:pt x="19428" y="12762"/>
                    <a:pt x="19550" y="12528"/>
                  </a:cubicBezTo>
                  <a:cubicBezTo>
                    <a:pt x="19550" y="12294"/>
                    <a:pt x="19428" y="12060"/>
                    <a:pt x="19194" y="12060"/>
                  </a:cubicBezTo>
                  <a:cubicBezTo>
                    <a:pt x="18948" y="11973"/>
                    <a:pt x="18344" y="11892"/>
                    <a:pt x="17807" y="11892"/>
                  </a:cubicBezTo>
                  <a:close/>
                  <a:moveTo>
                    <a:pt x="11592" y="10768"/>
                  </a:moveTo>
                  <a:cubicBezTo>
                    <a:pt x="11358" y="10889"/>
                    <a:pt x="11236" y="11124"/>
                    <a:pt x="11358" y="11358"/>
                  </a:cubicBezTo>
                  <a:lnTo>
                    <a:pt x="11358" y="11826"/>
                  </a:lnTo>
                  <a:lnTo>
                    <a:pt x="11358" y="12406"/>
                  </a:lnTo>
                  <a:cubicBezTo>
                    <a:pt x="11236" y="12640"/>
                    <a:pt x="11358" y="12874"/>
                    <a:pt x="11592" y="12996"/>
                  </a:cubicBezTo>
                  <a:lnTo>
                    <a:pt x="11704" y="12996"/>
                  </a:lnTo>
                  <a:cubicBezTo>
                    <a:pt x="11826" y="12996"/>
                    <a:pt x="11938" y="12874"/>
                    <a:pt x="12060" y="12762"/>
                  </a:cubicBezTo>
                  <a:cubicBezTo>
                    <a:pt x="12060" y="12640"/>
                    <a:pt x="12172" y="12406"/>
                    <a:pt x="12172" y="12294"/>
                  </a:cubicBezTo>
                  <a:lnTo>
                    <a:pt x="13230" y="12294"/>
                  </a:lnTo>
                  <a:cubicBezTo>
                    <a:pt x="13343" y="12406"/>
                    <a:pt x="13343" y="12640"/>
                    <a:pt x="13343" y="12762"/>
                  </a:cubicBezTo>
                  <a:cubicBezTo>
                    <a:pt x="13464" y="12874"/>
                    <a:pt x="13577" y="12996"/>
                    <a:pt x="13698" y="12996"/>
                  </a:cubicBezTo>
                  <a:lnTo>
                    <a:pt x="13932" y="12996"/>
                  </a:lnTo>
                  <a:cubicBezTo>
                    <a:pt x="14045" y="12874"/>
                    <a:pt x="14167" y="12640"/>
                    <a:pt x="14167" y="12406"/>
                  </a:cubicBezTo>
                  <a:cubicBezTo>
                    <a:pt x="14045" y="12294"/>
                    <a:pt x="14045" y="12060"/>
                    <a:pt x="14045" y="11826"/>
                  </a:cubicBezTo>
                  <a:cubicBezTo>
                    <a:pt x="14045" y="11704"/>
                    <a:pt x="14045" y="11470"/>
                    <a:pt x="14167" y="11358"/>
                  </a:cubicBezTo>
                  <a:cubicBezTo>
                    <a:pt x="14167" y="11124"/>
                    <a:pt x="14045" y="10889"/>
                    <a:pt x="13932" y="10768"/>
                  </a:cubicBezTo>
                  <a:cubicBezTo>
                    <a:pt x="13698" y="10768"/>
                    <a:pt x="13464" y="10889"/>
                    <a:pt x="13343" y="11002"/>
                  </a:cubicBezTo>
                  <a:cubicBezTo>
                    <a:pt x="13343" y="11124"/>
                    <a:pt x="13343" y="11358"/>
                    <a:pt x="13230" y="11470"/>
                  </a:cubicBezTo>
                  <a:lnTo>
                    <a:pt x="12172" y="11470"/>
                  </a:lnTo>
                  <a:cubicBezTo>
                    <a:pt x="12172" y="11358"/>
                    <a:pt x="12060" y="11124"/>
                    <a:pt x="12060" y="11002"/>
                  </a:cubicBezTo>
                  <a:cubicBezTo>
                    <a:pt x="11938" y="10889"/>
                    <a:pt x="11704" y="10768"/>
                    <a:pt x="11592" y="10768"/>
                  </a:cubicBezTo>
                  <a:close/>
                  <a:moveTo>
                    <a:pt x="356" y="9953"/>
                  </a:moveTo>
                  <a:cubicBezTo>
                    <a:pt x="122" y="9953"/>
                    <a:pt x="1" y="10066"/>
                    <a:pt x="1" y="10300"/>
                  </a:cubicBezTo>
                  <a:lnTo>
                    <a:pt x="1" y="13230"/>
                  </a:lnTo>
                  <a:cubicBezTo>
                    <a:pt x="1" y="13343"/>
                    <a:pt x="122" y="13577"/>
                    <a:pt x="356" y="13577"/>
                  </a:cubicBezTo>
                  <a:cubicBezTo>
                    <a:pt x="591" y="13577"/>
                    <a:pt x="703" y="13343"/>
                    <a:pt x="703" y="13230"/>
                  </a:cubicBezTo>
                  <a:lnTo>
                    <a:pt x="703" y="10300"/>
                  </a:lnTo>
                  <a:cubicBezTo>
                    <a:pt x="703" y="10066"/>
                    <a:pt x="591" y="9953"/>
                    <a:pt x="356" y="9953"/>
                  </a:cubicBezTo>
                  <a:close/>
                  <a:moveTo>
                    <a:pt x="23295" y="11826"/>
                  </a:moveTo>
                  <a:cubicBezTo>
                    <a:pt x="23173" y="11826"/>
                    <a:pt x="22939" y="12060"/>
                    <a:pt x="22939" y="12294"/>
                  </a:cubicBezTo>
                  <a:lnTo>
                    <a:pt x="22939" y="14045"/>
                  </a:lnTo>
                  <a:cubicBezTo>
                    <a:pt x="22939" y="14279"/>
                    <a:pt x="23173" y="14513"/>
                    <a:pt x="23295" y="14513"/>
                  </a:cubicBezTo>
                  <a:cubicBezTo>
                    <a:pt x="23529" y="14513"/>
                    <a:pt x="23763" y="14279"/>
                    <a:pt x="23763" y="14045"/>
                  </a:cubicBezTo>
                  <a:lnTo>
                    <a:pt x="23763" y="12294"/>
                  </a:lnTo>
                  <a:cubicBezTo>
                    <a:pt x="23763" y="12060"/>
                    <a:pt x="23529" y="11826"/>
                    <a:pt x="23295" y="11826"/>
                  </a:cubicBezTo>
                  <a:close/>
                  <a:moveTo>
                    <a:pt x="8315" y="13108"/>
                  </a:moveTo>
                  <a:cubicBezTo>
                    <a:pt x="7847" y="13230"/>
                    <a:pt x="6910" y="13698"/>
                    <a:pt x="6555" y="13932"/>
                  </a:cubicBezTo>
                  <a:cubicBezTo>
                    <a:pt x="6442" y="14045"/>
                    <a:pt x="6321" y="14400"/>
                    <a:pt x="6442" y="14513"/>
                  </a:cubicBezTo>
                  <a:cubicBezTo>
                    <a:pt x="6555" y="14635"/>
                    <a:pt x="6676" y="14635"/>
                    <a:pt x="6789" y="14635"/>
                  </a:cubicBezTo>
                  <a:lnTo>
                    <a:pt x="7023" y="14635"/>
                  </a:lnTo>
                  <a:cubicBezTo>
                    <a:pt x="7379" y="14400"/>
                    <a:pt x="8193" y="13932"/>
                    <a:pt x="8549" y="13932"/>
                  </a:cubicBezTo>
                  <a:cubicBezTo>
                    <a:pt x="8783" y="13811"/>
                    <a:pt x="8895" y="13577"/>
                    <a:pt x="8783" y="13343"/>
                  </a:cubicBezTo>
                  <a:cubicBezTo>
                    <a:pt x="8783" y="13230"/>
                    <a:pt x="8549" y="13108"/>
                    <a:pt x="8315" y="13108"/>
                  </a:cubicBezTo>
                  <a:close/>
                  <a:moveTo>
                    <a:pt x="17088" y="13108"/>
                  </a:moveTo>
                  <a:cubicBezTo>
                    <a:pt x="16854" y="13108"/>
                    <a:pt x="16620" y="13230"/>
                    <a:pt x="16620" y="13343"/>
                  </a:cubicBezTo>
                  <a:cubicBezTo>
                    <a:pt x="16507" y="13577"/>
                    <a:pt x="16620" y="13811"/>
                    <a:pt x="16854" y="13932"/>
                  </a:cubicBezTo>
                  <a:cubicBezTo>
                    <a:pt x="17322" y="13932"/>
                    <a:pt x="18146" y="14400"/>
                    <a:pt x="18380" y="14635"/>
                  </a:cubicBezTo>
                  <a:lnTo>
                    <a:pt x="18614" y="14635"/>
                  </a:lnTo>
                  <a:cubicBezTo>
                    <a:pt x="18726" y="14635"/>
                    <a:pt x="18848" y="14635"/>
                    <a:pt x="18960" y="14513"/>
                  </a:cubicBezTo>
                  <a:cubicBezTo>
                    <a:pt x="19082" y="14400"/>
                    <a:pt x="19082" y="14045"/>
                    <a:pt x="18848" y="13932"/>
                  </a:cubicBezTo>
                  <a:cubicBezTo>
                    <a:pt x="18492" y="13698"/>
                    <a:pt x="17556" y="13230"/>
                    <a:pt x="17088" y="13108"/>
                  </a:cubicBezTo>
                  <a:close/>
                  <a:moveTo>
                    <a:pt x="1639" y="15805"/>
                  </a:moveTo>
                  <a:cubicBezTo>
                    <a:pt x="1405" y="15805"/>
                    <a:pt x="1293" y="16039"/>
                    <a:pt x="1293" y="16273"/>
                  </a:cubicBezTo>
                  <a:lnTo>
                    <a:pt x="1293" y="17209"/>
                  </a:lnTo>
                  <a:cubicBezTo>
                    <a:pt x="1293" y="17443"/>
                    <a:pt x="1405" y="17556"/>
                    <a:pt x="1639" y="17556"/>
                  </a:cubicBezTo>
                  <a:cubicBezTo>
                    <a:pt x="1873" y="17556"/>
                    <a:pt x="1995" y="17443"/>
                    <a:pt x="1995" y="17209"/>
                  </a:cubicBezTo>
                  <a:lnTo>
                    <a:pt x="1995" y="16273"/>
                  </a:lnTo>
                  <a:cubicBezTo>
                    <a:pt x="1995" y="16039"/>
                    <a:pt x="1873" y="15805"/>
                    <a:pt x="1639" y="15805"/>
                  </a:cubicBezTo>
                  <a:close/>
                  <a:moveTo>
                    <a:pt x="21189" y="16975"/>
                  </a:moveTo>
                  <a:cubicBezTo>
                    <a:pt x="20954" y="16975"/>
                    <a:pt x="20720" y="17209"/>
                    <a:pt x="20720" y="17443"/>
                  </a:cubicBezTo>
                  <a:lnTo>
                    <a:pt x="20720" y="18492"/>
                  </a:lnTo>
                  <a:cubicBezTo>
                    <a:pt x="20720" y="18726"/>
                    <a:pt x="20954" y="18848"/>
                    <a:pt x="21189" y="18848"/>
                  </a:cubicBezTo>
                  <a:cubicBezTo>
                    <a:pt x="21423" y="18848"/>
                    <a:pt x="21535" y="18726"/>
                    <a:pt x="21535" y="18492"/>
                  </a:cubicBezTo>
                  <a:lnTo>
                    <a:pt x="21535" y="17443"/>
                  </a:lnTo>
                  <a:cubicBezTo>
                    <a:pt x="21535" y="17209"/>
                    <a:pt x="21423" y="16975"/>
                    <a:pt x="21189" y="16975"/>
                  </a:cubicBezTo>
                  <a:close/>
                  <a:moveTo>
                    <a:pt x="4682" y="17209"/>
                  </a:moveTo>
                  <a:cubicBezTo>
                    <a:pt x="4448" y="17209"/>
                    <a:pt x="4336" y="17322"/>
                    <a:pt x="4336" y="17556"/>
                  </a:cubicBezTo>
                  <a:lnTo>
                    <a:pt x="4336" y="18960"/>
                  </a:lnTo>
                  <a:cubicBezTo>
                    <a:pt x="4336" y="19194"/>
                    <a:pt x="4448" y="19316"/>
                    <a:pt x="4682" y="19316"/>
                  </a:cubicBezTo>
                  <a:cubicBezTo>
                    <a:pt x="4916" y="19316"/>
                    <a:pt x="5150" y="19194"/>
                    <a:pt x="5150" y="18960"/>
                  </a:cubicBezTo>
                  <a:lnTo>
                    <a:pt x="5150" y="17556"/>
                  </a:lnTo>
                  <a:cubicBezTo>
                    <a:pt x="5150" y="17322"/>
                    <a:pt x="4916" y="17209"/>
                    <a:pt x="4682" y="17209"/>
                  </a:cubicBezTo>
                  <a:close/>
                  <a:moveTo>
                    <a:pt x="24110" y="18492"/>
                  </a:moveTo>
                  <a:cubicBezTo>
                    <a:pt x="23997" y="18492"/>
                    <a:pt x="23763" y="18726"/>
                    <a:pt x="23763" y="18960"/>
                  </a:cubicBezTo>
                  <a:lnTo>
                    <a:pt x="23763" y="20720"/>
                  </a:lnTo>
                  <a:cubicBezTo>
                    <a:pt x="23763" y="20954"/>
                    <a:pt x="23997" y="21067"/>
                    <a:pt x="24110" y="21067"/>
                  </a:cubicBezTo>
                  <a:cubicBezTo>
                    <a:pt x="24344" y="21067"/>
                    <a:pt x="24578" y="20954"/>
                    <a:pt x="24578" y="20720"/>
                  </a:cubicBezTo>
                  <a:lnTo>
                    <a:pt x="24578" y="18960"/>
                  </a:lnTo>
                  <a:cubicBezTo>
                    <a:pt x="24578" y="18726"/>
                    <a:pt x="24344" y="18492"/>
                    <a:pt x="24110" y="18492"/>
                  </a:cubicBezTo>
                  <a:close/>
                  <a:moveTo>
                    <a:pt x="7257" y="18726"/>
                  </a:moveTo>
                  <a:lnTo>
                    <a:pt x="7257" y="18848"/>
                  </a:lnTo>
                  <a:cubicBezTo>
                    <a:pt x="7257" y="19784"/>
                    <a:pt x="7491" y="20599"/>
                    <a:pt x="7959" y="21301"/>
                  </a:cubicBezTo>
                  <a:cubicBezTo>
                    <a:pt x="7959" y="21535"/>
                    <a:pt x="7959" y="21657"/>
                    <a:pt x="7847" y="21769"/>
                  </a:cubicBezTo>
                  <a:cubicBezTo>
                    <a:pt x="7847" y="22125"/>
                    <a:pt x="7491" y="22359"/>
                    <a:pt x="7257" y="22359"/>
                  </a:cubicBezTo>
                  <a:lnTo>
                    <a:pt x="7023" y="22359"/>
                  </a:lnTo>
                  <a:cubicBezTo>
                    <a:pt x="6676" y="22237"/>
                    <a:pt x="6555" y="21891"/>
                    <a:pt x="6555" y="21657"/>
                  </a:cubicBezTo>
                  <a:lnTo>
                    <a:pt x="6555" y="21422"/>
                  </a:lnTo>
                  <a:cubicBezTo>
                    <a:pt x="6676" y="21067"/>
                    <a:pt x="6676" y="20720"/>
                    <a:pt x="6789" y="20365"/>
                  </a:cubicBezTo>
                  <a:cubicBezTo>
                    <a:pt x="6910" y="19784"/>
                    <a:pt x="7023" y="19194"/>
                    <a:pt x="7257" y="18726"/>
                  </a:cubicBezTo>
                  <a:close/>
                  <a:moveTo>
                    <a:pt x="18146" y="18726"/>
                  </a:moveTo>
                  <a:cubicBezTo>
                    <a:pt x="18380" y="19194"/>
                    <a:pt x="18492" y="19784"/>
                    <a:pt x="18614" y="20365"/>
                  </a:cubicBezTo>
                  <a:cubicBezTo>
                    <a:pt x="18726" y="20720"/>
                    <a:pt x="18848" y="21067"/>
                    <a:pt x="18848" y="21422"/>
                  </a:cubicBezTo>
                  <a:cubicBezTo>
                    <a:pt x="18960" y="21891"/>
                    <a:pt x="18726" y="22237"/>
                    <a:pt x="18380" y="22359"/>
                  </a:cubicBezTo>
                  <a:lnTo>
                    <a:pt x="18258" y="22359"/>
                  </a:lnTo>
                  <a:cubicBezTo>
                    <a:pt x="17912" y="22359"/>
                    <a:pt x="17678" y="22125"/>
                    <a:pt x="17556" y="21769"/>
                  </a:cubicBezTo>
                  <a:cubicBezTo>
                    <a:pt x="17556" y="21657"/>
                    <a:pt x="17443" y="21535"/>
                    <a:pt x="17443" y="21301"/>
                  </a:cubicBezTo>
                  <a:cubicBezTo>
                    <a:pt x="17912" y="20599"/>
                    <a:pt x="18146" y="19784"/>
                    <a:pt x="18146" y="18848"/>
                  </a:cubicBezTo>
                  <a:lnTo>
                    <a:pt x="18146" y="18726"/>
                  </a:lnTo>
                  <a:close/>
                  <a:moveTo>
                    <a:pt x="8661" y="22125"/>
                  </a:moveTo>
                  <a:cubicBezTo>
                    <a:pt x="8661" y="22237"/>
                    <a:pt x="8783" y="22237"/>
                    <a:pt x="8783" y="22359"/>
                  </a:cubicBezTo>
                  <a:cubicBezTo>
                    <a:pt x="8783" y="22359"/>
                    <a:pt x="8783" y="22471"/>
                    <a:pt x="8661" y="22471"/>
                  </a:cubicBezTo>
                  <a:cubicBezTo>
                    <a:pt x="8549" y="22593"/>
                    <a:pt x="8315" y="22705"/>
                    <a:pt x="8193" y="22827"/>
                  </a:cubicBezTo>
                  <a:cubicBezTo>
                    <a:pt x="8427" y="22593"/>
                    <a:pt x="8549" y="22359"/>
                    <a:pt x="8661" y="22125"/>
                  </a:cubicBezTo>
                  <a:close/>
                  <a:moveTo>
                    <a:pt x="12762" y="5150"/>
                  </a:moveTo>
                  <a:cubicBezTo>
                    <a:pt x="17209" y="5150"/>
                    <a:pt x="20954" y="8193"/>
                    <a:pt x="20954" y="11938"/>
                  </a:cubicBezTo>
                  <a:cubicBezTo>
                    <a:pt x="20954" y="12528"/>
                    <a:pt x="20833" y="12996"/>
                    <a:pt x="20720" y="13464"/>
                  </a:cubicBezTo>
                  <a:cubicBezTo>
                    <a:pt x="20599" y="13698"/>
                    <a:pt x="20486" y="13932"/>
                    <a:pt x="20486" y="14166"/>
                  </a:cubicBezTo>
                  <a:cubicBezTo>
                    <a:pt x="20486" y="14279"/>
                    <a:pt x="20365" y="14400"/>
                    <a:pt x="20365" y="14400"/>
                  </a:cubicBezTo>
                  <a:cubicBezTo>
                    <a:pt x="20252" y="14869"/>
                    <a:pt x="20131" y="15449"/>
                    <a:pt x="20018" y="15917"/>
                  </a:cubicBezTo>
                  <a:lnTo>
                    <a:pt x="19896" y="15917"/>
                  </a:lnTo>
                  <a:cubicBezTo>
                    <a:pt x="19747" y="15697"/>
                    <a:pt x="19503" y="15616"/>
                    <a:pt x="19256" y="15616"/>
                  </a:cubicBezTo>
                  <a:cubicBezTo>
                    <a:pt x="19115" y="15616"/>
                    <a:pt x="18974" y="15642"/>
                    <a:pt x="18848" y="15683"/>
                  </a:cubicBezTo>
                  <a:cubicBezTo>
                    <a:pt x="18380" y="16039"/>
                    <a:pt x="17790" y="16273"/>
                    <a:pt x="17209" y="16507"/>
                  </a:cubicBezTo>
                  <a:cubicBezTo>
                    <a:pt x="15917" y="16975"/>
                    <a:pt x="14401" y="17209"/>
                    <a:pt x="12762" y="17209"/>
                  </a:cubicBezTo>
                  <a:lnTo>
                    <a:pt x="11704" y="17209"/>
                  </a:lnTo>
                  <a:cubicBezTo>
                    <a:pt x="11660" y="17186"/>
                    <a:pt x="11620" y="17176"/>
                    <a:pt x="11584" y="17176"/>
                  </a:cubicBezTo>
                  <a:cubicBezTo>
                    <a:pt x="11432" y="17176"/>
                    <a:pt x="11358" y="17366"/>
                    <a:pt x="11358" y="17556"/>
                  </a:cubicBezTo>
                  <a:cubicBezTo>
                    <a:pt x="11236" y="17790"/>
                    <a:pt x="11470" y="17911"/>
                    <a:pt x="11704" y="17911"/>
                  </a:cubicBezTo>
                  <a:cubicBezTo>
                    <a:pt x="12060" y="17911"/>
                    <a:pt x="12406" y="18024"/>
                    <a:pt x="12762" y="18024"/>
                  </a:cubicBezTo>
                  <a:cubicBezTo>
                    <a:pt x="14401" y="18024"/>
                    <a:pt x="15805" y="17790"/>
                    <a:pt x="17088" y="17322"/>
                  </a:cubicBezTo>
                  <a:cubicBezTo>
                    <a:pt x="17322" y="17790"/>
                    <a:pt x="17322" y="18258"/>
                    <a:pt x="17322" y="18848"/>
                  </a:cubicBezTo>
                  <a:cubicBezTo>
                    <a:pt x="17322" y="21188"/>
                    <a:pt x="15337" y="23061"/>
                    <a:pt x="12762" y="23061"/>
                  </a:cubicBezTo>
                  <a:cubicBezTo>
                    <a:pt x="10187" y="23061"/>
                    <a:pt x="8081" y="21188"/>
                    <a:pt x="8081" y="18848"/>
                  </a:cubicBezTo>
                  <a:cubicBezTo>
                    <a:pt x="8081" y="18258"/>
                    <a:pt x="8193" y="17790"/>
                    <a:pt x="8315" y="17322"/>
                  </a:cubicBezTo>
                  <a:cubicBezTo>
                    <a:pt x="8783" y="17556"/>
                    <a:pt x="9363" y="17677"/>
                    <a:pt x="9832" y="17790"/>
                  </a:cubicBezTo>
                  <a:cubicBezTo>
                    <a:pt x="10066" y="17790"/>
                    <a:pt x="10300" y="17677"/>
                    <a:pt x="10300" y="17443"/>
                  </a:cubicBezTo>
                  <a:cubicBezTo>
                    <a:pt x="10300" y="17209"/>
                    <a:pt x="10187" y="16975"/>
                    <a:pt x="9953" y="16975"/>
                  </a:cubicBezTo>
                  <a:cubicBezTo>
                    <a:pt x="9363" y="16854"/>
                    <a:pt x="8783" y="16741"/>
                    <a:pt x="8315" y="16507"/>
                  </a:cubicBezTo>
                  <a:lnTo>
                    <a:pt x="8193" y="16507"/>
                  </a:lnTo>
                  <a:cubicBezTo>
                    <a:pt x="7379" y="16273"/>
                    <a:pt x="6676" y="15805"/>
                    <a:pt x="6086" y="15337"/>
                  </a:cubicBezTo>
                  <a:cubicBezTo>
                    <a:pt x="5974" y="15215"/>
                    <a:pt x="5740" y="15215"/>
                    <a:pt x="5618" y="15215"/>
                  </a:cubicBezTo>
                  <a:cubicBezTo>
                    <a:pt x="5506" y="15215"/>
                    <a:pt x="5384" y="15337"/>
                    <a:pt x="5272" y="15337"/>
                  </a:cubicBezTo>
                  <a:cubicBezTo>
                    <a:pt x="5272" y="15103"/>
                    <a:pt x="5150" y="14747"/>
                    <a:pt x="5038" y="14400"/>
                  </a:cubicBezTo>
                  <a:cubicBezTo>
                    <a:pt x="4916" y="14045"/>
                    <a:pt x="4916" y="13811"/>
                    <a:pt x="4804" y="13577"/>
                  </a:cubicBezTo>
                  <a:cubicBezTo>
                    <a:pt x="4570" y="13108"/>
                    <a:pt x="4570" y="12528"/>
                    <a:pt x="4570" y="11938"/>
                  </a:cubicBezTo>
                  <a:cubicBezTo>
                    <a:pt x="4570" y="8193"/>
                    <a:pt x="8193" y="5150"/>
                    <a:pt x="12762" y="5150"/>
                  </a:cubicBezTo>
                  <a:close/>
                  <a:moveTo>
                    <a:pt x="4875" y="21820"/>
                  </a:moveTo>
                  <a:cubicBezTo>
                    <a:pt x="5145" y="21820"/>
                    <a:pt x="5433" y="21844"/>
                    <a:pt x="5740" y="21891"/>
                  </a:cubicBezTo>
                  <a:cubicBezTo>
                    <a:pt x="5852" y="22237"/>
                    <a:pt x="5852" y="22359"/>
                    <a:pt x="6086" y="22593"/>
                  </a:cubicBezTo>
                  <a:cubicBezTo>
                    <a:pt x="5629" y="22486"/>
                    <a:pt x="5213" y="22432"/>
                    <a:pt x="4840" y="22432"/>
                  </a:cubicBezTo>
                  <a:cubicBezTo>
                    <a:pt x="3975" y="22432"/>
                    <a:pt x="3337" y="22720"/>
                    <a:pt x="2931" y="23295"/>
                  </a:cubicBezTo>
                  <a:cubicBezTo>
                    <a:pt x="2870" y="23351"/>
                    <a:pt x="2812" y="23379"/>
                    <a:pt x="2753" y="23379"/>
                  </a:cubicBezTo>
                  <a:cubicBezTo>
                    <a:pt x="2695" y="23379"/>
                    <a:pt x="2636" y="23351"/>
                    <a:pt x="2575" y="23295"/>
                  </a:cubicBezTo>
                  <a:cubicBezTo>
                    <a:pt x="2463" y="23295"/>
                    <a:pt x="2341" y="23061"/>
                    <a:pt x="2463" y="22939"/>
                  </a:cubicBezTo>
                  <a:cubicBezTo>
                    <a:pt x="3024" y="22191"/>
                    <a:pt x="3806" y="21820"/>
                    <a:pt x="4875" y="21820"/>
                  </a:cubicBezTo>
                  <a:close/>
                  <a:moveTo>
                    <a:pt x="20833" y="22593"/>
                  </a:moveTo>
                  <a:cubicBezTo>
                    <a:pt x="20599" y="22593"/>
                    <a:pt x="20486" y="22827"/>
                    <a:pt x="20486" y="22939"/>
                  </a:cubicBezTo>
                  <a:lnTo>
                    <a:pt x="20486" y="24344"/>
                  </a:lnTo>
                  <a:cubicBezTo>
                    <a:pt x="20486" y="24578"/>
                    <a:pt x="20599" y="24699"/>
                    <a:pt x="20833" y="24699"/>
                  </a:cubicBezTo>
                  <a:cubicBezTo>
                    <a:pt x="21067" y="24699"/>
                    <a:pt x="21189" y="24578"/>
                    <a:pt x="21189" y="24344"/>
                  </a:cubicBezTo>
                  <a:lnTo>
                    <a:pt x="21189" y="22939"/>
                  </a:lnTo>
                  <a:cubicBezTo>
                    <a:pt x="21189" y="22827"/>
                    <a:pt x="21067" y="22593"/>
                    <a:pt x="20833" y="22593"/>
                  </a:cubicBezTo>
                  <a:close/>
                  <a:moveTo>
                    <a:pt x="4448" y="23763"/>
                  </a:moveTo>
                  <a:cubicBezTo>
                    <a:pt x="4214" y="23763"/>
                    <a:pt x="4102" y="23875"/>
                    <a:pt x="4102" y="24110"/>
                  </a:cubicBezTo>
                  <a:lnTo>
                    <a:pt x="4102" y="24578"/>
                  </a:lnTo>
                  <a:cubicBezTo>
                    <a:pt x="4102" y="24812"/>
                    <a:pt x="4214" y="24933"/>
                    <a:pt x="4448" y="24933"/>
                  </a:cubicBezTo>
                  <a:cubicBezTo>
                    <a:pt x="4682" y="24933"/>
                    <a:pt x="4804" y="24812"/>
                    <a:pt x="4804" y="24578"/>
                  </a:cubicBezTo>
                  <a:lnTo>
                    <a:pt x="4804" y="24110"/>
                  </a:lnTo>
                  <a:cubicBezTo>
                    <a:pt x="4804" y="23875"/>
                    <a:pt x="4682" y="23763"/>
                    <a:pt x="4448" y="23763"/>
                  </a:cubicBezTo>
                  <a:close/>
                  <a:moveTo>
                    <a:pt x="10300" y="23407"/>
                  </a:moveTo>
                  <a:cubicBezTo>
                    <a:pt x="10768" y="23529"/>
                    <a:pt x="11236" y="23763"/>
                    <a:pt x="11704" y="23763"/>
                  </a:cubicBezTo>
                  <a:lnTo>
                    <a:pt x="11704" y="25514"/>
                  </a:lnTo>
                  <a:cubicBezTo>
                    <a:pt x="11704" y="25870"/>
                    <a:pt x="11470" y="26216"/>
                    <a:pt x="11002" y="26216"/>
                  </a:cubicBezTo>
                  <a:cubicBezTo>
                    <a:pt x="10655" y="26216"/>
                    <a:pt x="10300" y="25870"/>
                    <a:pt x="10300" y="25514"/>
                  </a:cubicBezTo>
                  <a:lnTo>
                    <a:pt x="10300" y="23407"/>
                  </a:lnTo>
                  <a:close/>
                  <a:moveTo>
                    <a:pt x="12762" y="4448"/>
                  </a:moveTo>
                  <a:cubicBezTo>
                    <a:pt x="11002" y="4448"/>
                    <a:pt x="9251" y="4804"/>
                    <a:pt x="7847" y="5618"/>
                  </a:cubicBezTo>
                  <a:cubicBezTo>
                    <a:pt x="6995" y="5164"/>
                    <a:pt x="6072" y="4925"/>
                    <a:pt x="5139" y="4925"/>
                  </a:cubicBezTo>
                  <a:cubicBezTo>
                    <a:pt x="4400" y="4925"/>
                    <a:pt x="3655" y="5074"/>
                    <a:pt x="2931" y="5384"/>
                  </a:cubicBezTo>
                  <a:cubicBezTo>
                    <a:pt x="2463" y="5618"/>
                    <a:pt x="2107" y="6086"/>
                    <a:pt x="2107" y="6676"/>
                  </a:cubicBezTo>
                  <a:cubicBezTo>
                    <a:pt x="2107" y="8315"/>
                    <a:pt x="2697" y="9832"/>
                    <a:pt x="3868" y="10889"/>
                  </a:cubicBezTo>
                  <a:cubicBezTo>
                    <a:pt x="3746" y="11236"/>
                    <a:pt x="3746" y="11592"/>
                    <a:pt x="3746" y="11938"/>
                  </a:cubicBezTo>
                  <a:cubicBezTo>
                    <a:pt x="3746" y="12640"/>
                    <a:pt x="3868" y="13230"/>
                    <a:pt x="4102" y="13811"/>
                  </a:cubicBezTo>
                  <a:cubicBezTo>
                    <a:pt x="4102" y="14045"/>
                    <a:pt x="4214" y="14279"/>
                    <a:pt x="4336" y="14635"/>
                  </a:cubicBezTo>
                  <a:cubicBezTo>
                    <a:pt x="4448" y="15103"/>
                    <a:pt x="4570" y="15571"/>
                    <a:pt x="4682" y="15917"/>
                  </a:cubicBezTo>
                  <a:lnTo>
                    <a:pt x="4682" y="16151"/>
                  </a:lnTo>
                  <a:cubicBezTo>
                    <a:pt x="4682" y="16385"/>
                    <a:pt x="4916" y="16507"/>
                    <a:pt x="5150" y="16507"/>
                  </a:cubicBezTo>
                  <a:cubicBezTo>
                    <a:pt x="5384" y="16507"/>
                    <a:pt x="5618" y="16385"/>
                    <a:pt x="5740" y="16151"/>
                  </a:cubicBezTo>
                  <a:lnTo>
                    <a:pt x="5852" y="16151"/>
                  </a:lnTo>
                  <a:cubicBezTo>
                    <a:pt x="6321" y="16507"/>
                    <a:pt x="6910" y="16854"/>
                    <a:pt x="7613" y="17088"/>
                  </a:cubicBezTo>
                  <a:cubicBezTo>
                    <a:pt x="7144" y="17443"/>
                    <a:pt x="6789" y="17790"/>
                    <a:pt x="6555" y="18380"/>
                  </a:cubicBezTo>
                  <a:cubicBezTo>
                    <a:pt x="6321" y="18960"/>
                    <a:pt x="6208" y="19550"/>
                    <a:pt x="5974" y="20252"/>
                  </a:cubicBezTo>
                  <a:cubicBezTo>
                    <a:pt x="5974" y="20486"/>
                    <a:pt x="5852" y="20833"/>
                    <a:pt x="5852" y="21188"/>
                  </a:cubicBezTo>
                  <a:cubicBezTo>
                    <a:pt x="5468" y="21130"/>
                    <a:pt x="5114" y="21103"/>
                    <a:pt x="4791" y="21103"/>
                  </a:cubicBezTo>
                  <a:cubicBezTo>
                    <a:pt x="3146" y="21103"/>
                    <a:pt x="2264" y="21790"/>
                    <a:pt x="1873" y="22471"/>
                  </a:cubicBezTo>
                  <a:cubicBezTo>
                    <a:pt x="1527" y="22939"/>
                    <a:pt x="1639" y="23641"/>
                    <a:pt x="2107" y="23997"/>
                  </a:cubicBezTo>
                  <a:cubicBezTo>
                    <a:pt x="2229" y="24110"/>
                    <a:pt x="2463" y="24231"/>
                    <a:pt x="2697" y="24231"/>
                  </a:cubicBezTo>
                  <a:cubicBezTo>
                    <a:pt x="3044" y="24231"/>
                    <a:pt x="3399" y="23997"/>
                    <a:pt x="3633" y="23763"/>
                  </a:cubicBezTo>
                  <a:cubicBezTo>
                    <a:pt x="3854" y="23374"/>
                    <a:pt x="4336" y="23248"/>
                    <a:pt x="4869" y="23248"/>
                  </a:cubicBezTo>
                  <a:cubicBezTo>
                    <a:pt x="5465" y="23248"/>
                    <a:pt x="6125" y="23406"/>
                    <a:pt x="6555" y="23529"/>
                  </a:cubicBezTo>
                  <a:cubicBezTo>
                    <a:pt x="6827" y="23665"/>
                    <a:pt x="7099" y="23722"/>
                    <a:pt x="7371" y="23722"/>
                  </a:cubicBezTo>
                  <a:cubicBezTo>
                    <a:pt x="7567" y="23722"/>
                    <a:pt x="7763" y="23692"/>
                    <a:pt x="7959" y="23641"/>
                  </a:cubicBezTo>
                  <a:cubicBezTo>
                    <a:pt x="8427" y="23641"/>
                    <a:pt x="8783" y="23407"/>
                    <a:pt x="9251" y="23061"/>
                  </a:cubicBezTo>
                  <a:cubicBezTo>
                    <a:pt x="9251" y="22939"/>
                    <a:pt x="9363" y="22939"/>
                    <a:pt x="9363" y="22827"/>
                  </a:cubicBezTo>
                  <a:cubicBezTo>
                    <a:pt x="9485" y="22827"/>
                    <a:pt x="9485" y="22939"/>
                    <a:pt x="9597" y="22939"/>
                  </a:cubicBezTo>
                  <a:lnTo>
                    <a:pt x="9597" y="25514"/>
                  </a:lnTo>
                  <a:cubicBezTo>
                    <a:pt x="9597" y="26338"/>
                    <a:pt x="10187" y="27040"/>
                    <a:pt x="11002" y="27040"/>
                  </a:cubicBezTo>
                  <a:cubicBezTo>
                    <a:pt x="11826" y="27040"/>
                    <a:pt x="12528" y="26338"/>
                    <a:pt x="12528" y="25514"/>
                  </a:cubicBezTo>
                  <a:lnTo>
                    <a:pt x="12528" y="23875"/>
                  </a:lnTo>
                  <a:lnTo>
                    <a:pt x="12874" y="23875"/>
                  </a:lnTo>
                  <a:lnTo>
                    <a:pt x="12874" y="25514"/>
                  </a:lnTo>
                  <a:cubicBezTo>
                    <a:pt x="12874" y="26338"/>
                    <a:pt x="13577" y="27040"/>
                    <a:pt x="14401" y="27040"/>
                  </a:cubicBezTo>
                  <a:cubicBezTo>
                    <a:pt x="14981" y="27040"/>
                    <a:pt x="15571" y="26572"/>
                    <a:pt x="15805" y="25982"/>
                  </a:cubicBezTo>
                  <a:cubicBezTo>
                    <a:pt x="15917" y="25870"/>
                    <a:pt x="15805" y="25636"/>
                    <a:pt x="15571" y="25514"/>
                  </a:cubicBezTo>
                  <a:cubicBezTo>
                    <a:pt x="15509" y="25484"/>
                    <a:pt x="15446" y="25470"/>
                    <a:pt x="15388" y="25470"/>
                  </a:cubicBezTo>
                  <a:cubicBezTo>
                    <a:pt x="15229" y="25470"/>
                    <a:pt x="15103" y="25576"/>
                    <a:pt x="15103" y="25748"/>
                  </a:cubicBezTo>
                  <a:cubicBezTo>
                    <a:pt x="14981" y="25982"/>
                    <a:pt x="14635" y="26216"/>
                    <a:pt x="14401" y="26216"/>
                  </a:cubicBezTo>
                  <a:cubicBezTo>
                    <a:pt x="14045" y="26216"/>
                    <a:pt x="13698" y="25870"/>
                    <a:pt x="13698" y="25514"/>
                  </a:cubicBezTo>
                  <a:lnTo>
                    <a:pt x="13698" y="23763"/>
                  </a:lnTo>
                  <a:cubicBezTo>
                    <a:pt x="14167" y="23763"/>
                    <a:pt x="14635" y="23529"/>
                    <a:pt x="15103" y="23407"/>
                  </a:cubicBezTo>
                  <a:lnTo>
                    <a:pt x="15103" y="24231"/>
                  </a:lnTo>
                  <a:cubicBezTo>
                    <a:pt x="15103" y="24465"/>
                    <a:pt x="15215" y="24699"/>
                    <a:pt x="15449" y="24699"/>
                  </a:cubicBezTo>
                  <a:cubicBezTo>
                    <a:pt x="15683" y="24699"/>
                    <a:pt x="15917" y="24465"/>
                    <a:pt x="15917" y="24231"/>
                  </a:cubicBezTo>
                  <a:lnTo>
                    <a:pt x="15917" y="22939"/>
                  </a:lnTo>
                  <a:cubicBezTo>
                    <a:pt x="16273" y="22705"/>
                    <a:pt x="16507" y="22471"/>
                    <a:pt x="16854" y="22125"/>
                  </a:cubicBezTo>
                  <a:cubicBezTo>
                    <a:pt x="16975" y="22705"/>
                    <a:pt x="17556" y="23173"/>
                    <a:pt x="18258" y="23173"/>
                  </a:cubicBezTo>
                  <a:cubicBezTo>
                    <a:pt x="18380" y="23173"/>
                    <a:pt x="18492" y="23173"/>
                    <a:pt x="18614" y="23061"/>
                  </a:cubicBezTo>
                  <a:cubicBezTo>
                    <a:pt x="19428" y="22827"/>
                    <a:pt x="19896" y="22003"/>
                    <a:pt x="19662" y="21301"/>
                  </a:cubicBezTo>
                  <a:cubicBezTo>
                    <a:pt x="19550" y="20954"/>
                    <a:pt x="19428" y="20599"/>
                    <a:pt x="19428" y="20252"/>
                  </a:cubicBezTo>
                  <a:cubicBezTo>
                    <a:pt x="19316" y="19550"/>
                    <a:pt x="19082" y="18960"/>
                    <a:pt x="18848" y="18380"/>
                  </a:cubicBezTo>
                  <a:cubicBezTo>
                    <a:pt x="18614" y="17790"/>
                    <a:pt x="18258" y="17443"/>
                    <a:pt x="17912" y="17088"/>
                  </a:cubicBezTo>
                  <a:lnTo>
                    <a:pt x="17790" y="17088"/>
                  </a:lnTo>
                  <a:cubicBezTo>
                    <a:pt x="18380" y="16975"/>
                    <a:pt x="18848" y="16619"/>
                    <a:pt x="19316" y="16385"/>
                  </a:cubicBezTo>
                  <a:cubicBezTo>
                    <a:pt x="19428" y="16507"/>
                    <a:pt x="19550" y="16741"/>
                    <a:pt x="19662" y="16854"/>
                  </a:cubicBezTo>
                  <a:cubicBezTo>
                    <a:pt x="19784" y="17088"/>
                    <a:pt x="20018" y="17088"/>
                    <a:pt x="20252" y="17088"/>
                  </a:cubicBezTo>
                  <a:cubicBezTo>
                    <a:pt x="20365" y="17088"/>
                    <a:pt x="20599" y="16854"/>
                    <a:pt x="20599" y="16619"/>
                  </a:cubicBezTo>
                  <a:cubicBezTo>
                    <a:pt x="20720" y="16151"/>
                    <a:pt x="20954" y="15337"/>
                    <a:pt x="21189" y="14635"/>
                  </a:cubicBezTo>
                  <a:lnTo>
                    <a:pt x="21189" y="14400"/>
                  </a:lnTo>
                  <a:cubicBezTo>
                    <a:pt x="21301" y="14166"/>
                    <a:pt x="21301" y="13932"/>
                    <a:pt x="21423" y="13698"/>
                  </a:cubicBezTo>
                  <a:cubicBezTo>
                    <a:pt x="21657" y="13108"/>
                    <a:pt x="21657" y="12528"/>
                    <a:pt x="21657" y="11938"/>
                  </a:cubicBezTo>
                  <a:lnTo>
                    <a:pt x="21657" y="10889"/>
                  </a:lnTo>
                  <a:cubicBezTo>
                    <a:pt x="22705" y="9832"/>
                    <a:pt x="23407" y="8315"/>
                    <a:pt x="23407" y="6676"/>
                  </a:cubicBezTo>
                  <a:cubicBezTo>
                    <a:pt x="23407" y="6086"/>
                    <a:pt x="23061" y="5618"/>
                    <a:pt x="22471" y="5384"/>
                  </a:cubicBezTo>
                  <a:cubicBezTo>
                    <a:pt x="21748" y="5074"/>
                    <a:pt x="21002" y="4925"/>
                    <a:pt x="20264" y="4925"/>
                  </a:cubicBezTo>
                  <a:cubicBezTo>
                    <a:pt x="19330" y="4925"/>
                    <a:pt x="18408" y="5164"/>
                    <a:pt x="17556" y="5618"/>
                  </a:cubicBezTo>
                  <a:cubicBezTo>
                    <a:pt x="16151" y="4804"/>
                    <a:pt x="14513" y="4448"/>
                    <a:pt x="12762" y="4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43"/>
          <p:cNvGrpSpPr/>
          <p:nvPr/>
        </p:nvGrpSpPr>
        <p:grpSpPr>
          <a:xfrm>
            <a:off x="139455" y="234638"/>
            <a:ext cx="910564" cy="607061"/>
            <a:chOff x="678525" y="674225"/>
            <a:chExt cx="682923" cy="455296"/>
          </a:xfrm>
        </p:grpSpPr>
        <p:sp>
          <p:nvSpPr>
            <p:cNvPr id="1514" name="Google Shape;1514;p43"/>
            <p:cNvSpPr/>
            <p:nvPr/>
          </p:nvSpPr>
          <p:spPr>
            <a:xfrm>
              <a:off x="715232" y="674225"/>
              <a:ext cx="624200" cy="451776"/>
            </a:xfrm>
            <a:custGeom>
              <a:avLst/>
              <a:gdLst/>
              <a:ahLst/>
              <a:cxnLst/>
              <a:rect l="l" t="t" r="r" b="b"/>
              <a:pathLst>
                <a:path w="30677" h="22203" extrusionOk="0">
                  <a:moveTo>
                    <a:pt x="15707" y="1"/>
                  </a:moveTo>
                  <a:cubicBezTo>
                    <a:pt x="13902" y="1"/>
                    <a:pt x="12098" y="910"/>
                    <a:pt x="10654" y="2527"/>
                  </a:cubicBezTo>
                  <a:cubicBezTo>
                    <a:pt x="9384" y="4158"/>
                    <a:pt x="8489" y="6136"/>
                    <a:pt x="8662" y="8128"/>
                  </a:cubicBezTo>
                  <a:cubicBezTo>
                    <a:pt x="8301" y="7940"/>
                    <a:pt x="7940" y="7767"/>
                    <a:pt x="7406" y="7767"/>
                  </a:cubicBezTo>
                  <a:cubicBezTo>
                    <a:pt x="5241" y="7767"/>
                    <a:pt x="2715" y="9384"/>
                    <a:pt x="1444" y="11549"/>
                  </a:cubicBezTo>
                  <a:cubicBezTo>
                    <a:pt x="1" y="13902"/>
                    <a:pt x="189" y="16428"/>
                    <a:pt x="1444" y="18767"/>
                  </a:cubicBezTo>
                  <a:cubicBezTo>
                    <a:pt x="2715" y="20932"/>
                    <a:pt x="5241" y="22202"/>
                    <a:pt x="8301" y="22202"/>
                  </a:cubicBezTo>
                  <a:cubicBezTo>
                    <a:pt x="11737" y="22202"/>
                    <a:pt x="14436" y="20759"/>
                    <a:pt x="15519" y="18406"/>
                  </a:cubicBezTo>
                  <a:cubicBezTo>
                    <a:pt x="16789" y="20571"/>
                    <a:pt x="19489" y="22015"/>
                    <a:pt x="22564" y="22015"/>
                  </a:cubicBezTo>
                  <a:cubicBezTo>
                    <a:pt x="25624" y="22015"/>
                    <a:pt x="28338" y="20571"/>
                    <a:pt x="29420" y="18406"/>
                  </a:cubicBezTo>
                  <a:cubicBezTo>
                    <a:pt x="30676" y="16067"/>
                    <a:pt x="30503" y="13541"/>
                    <a:pt x="29233" y="11188"/>
                  </a:cubicBezTo>
                  <a:cubicBezTo>
                    <a:pt x="27977" y="9023"/>
                    <a:pt x="25811" y="7767"/>
                    <a:pt x="23646" y="7767"/>
                  </a:cubicBezTo>
                  <a:cubicBezTo>
                    <a:pt x="23285" y="7767"/>
                    <a:pt x="22737" y="7940"/>
                    <a:pt x="22203" y="8128"/>
                  </a:cubicBezTo>
                  <a:cubicBezTo>
                    <a:pt x="22376" y="7579"/>
                    <a:pt x="22376" y="7045"/>
                    <a:pt x="22376" y="6497"/>
                  </a:cubicBezTo>
                  <a:cubicBezTo>
                    <a:pt x="22376" y="3075"/>
                    <a:pt x="19489" y="188"/>
                    <a:pt x="15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5" name="Google Shape;1515;p43"/>
            <p:cNvSpPr/>
            <p:nvPr/>
          </p:nvSpPr>
          <p:spPr>
            <a:xfrm>
              <a:off x="678525" y="674225"/>
              <a:ext cx="682923" cy="455296"/>
            </a:xfrm>
            <a:custGeom>
              <a:avLst/>
              <a:gdLst/>
              <a:ahLst/>
              <a:cxnLst/>
              <a:rect l="l" t="t" r="r" b="b"/>
              <a:pathLst>
                <a:path w="33563" h="22376" extrusionOk="0">
                  <a:moveTo>
                    <a:pt x="17684" y="188"/>
                  </a:moveTo>
                  <a:cubicBezTo>
                    <a:pt x="21293" y="362"/>
                    <a:pt x="24007" y="3249"/>
                    <a:pt x="24007" y="6497"/>
                  </a:cubicBezTo>
                  <a:cubicBezTo>
                    <a:pt x="24180" y="7218"/>
                    <a:pt x="24007" y="7767"/>
                    <a:pt x="23819" y="8301"/>
                  </a:cubicBezTo>
                  <a:cubicBezTo>
                    <a:pt x="24368" y="7940"/>
                    <a:pt x="24902" y="7940"/>
                    <a:pt x="25450" y="7940"/>
                  </a:cubicBezTo>
                  <a:cubicBezTo>
                    <a:pt x="29781" y="7940"/>
                    <a:pt x="33563" y="13541"/>
                    <a:pt x="31224" y="18406"/>
                  </a:cubicBezTo>
                  <a:cubicBezTo>
                    <a:pt x="29954" y="20759"/>
                    <a:pt x="27067" y="21842"/>
                    <a:pt x="24368" y="21842"/>
                  </a:cubicBezTo>
                  <a:cubicBezTo>
                    <a:pt x="21480" y="21842"/>
                    <a:pt x="18593" y="20571"/>
                    <a:pt x="17323" y="18045"/>
                  </a:cubicBezTo>
                  <a:cubicBezTo>
                    <a:pt x="16240" y="20759"/>
                    <a:pt x="13180" y="22015"/>
                    <a:pt x="10105" y="22015"/>
                  </a:cubicBezTo>
                  <a:cubicBezTo>
                    <a:pt x="7406" y="22015"/>
                    <a:pt x="4692" y="20932"/>
                    <a:pt x="3436" y="18767"/>
                  </a:cubicBezTo>
                  <a:cubicBezTo>
                    <a:pt x="0" y="12819"/>
                    <a:pt x="5601" y="7940"/>
                    <a:pt x="9210" y="7940"/>
                  </a:cubicBezTo>
                  <a:cubicBezTo>
                    <a:pt x="9744" y="7940"/>
                    <a:pt x="10293" y="7940"/>
                    <a:pt x="10654" y="8301"/>
                  </a:cubicBezTo>
                  <a:cubicBezTo>
                    <a:pt x="10293" y="4519"/>
                    <a:pt x="13541" y="188"/>
                    <a:pt x="17511" y="188"/>
                  </a:cubicBezTo>
                  <a:close/>
                  <a:moveTo>
                    <a:pt x="17511" y="1"/>
                  </a:moveTo>
                  <a:cubicBezTo>
                    <a:pt x="15706" y="1"/>
                    <a:pt x="13902" y="910"/>
                    <a:pt x="12458" y="2527"/>
                  </a:cubicBezTo>
                  <a:cubicBezTo>
                    <a:pt x="11015" y="3970"/>
                    <a:pt x="10293" y="5963"/>
                    <a:pt x="10466" y="7940"/>
                  </a:cubicBezTo>
                  <a:cubicBezTo>
                    <a:pt x="10105" y="7767"/>
                    <a:pt x="9571" y="7767"/>
                    <a:pt x="9210" y="7767"/>
                  </a:cubicBezTo>
                  <a:cubicBezTo>
                    <a:pt x="7045" y="7767"/>
                    <a:pt x="4331" y="9384"/>
                    <a:pt x="3075" y="11549"/>
                  </a:cubicBezTo>
                  <a:cubicBezTo>
                    <a:pt x="1805" y="13714"/>
                    <a:pt x="1805" y="16428"/>
                    <a:pt x="3248" y="18954"/>
                  </a:cubicBezTo>
                  <a:cubicBezTo>
                    <a:pt x="3797" y="20037"/>
                    <a:pt x="4880" y="20932"/>
                    <a:pt x="6136" y="21481"/>
                  </a:cubicBezTo>
                  <a:cubicBezTo>
                    <a:pt x="7218" y="22015"/>
                    <a:pt x="8662" y="22376"/>
                    <a:pt x="10105" y="22376"/>
                  </a:cubicBezTo>
                  <a:cubicBezTo>
                    <a:pt x="13353" y="22376"/>
                    <a:pt x="16240" y="20932"/>
                    <a:pt x="17323" y="18594"/>
                  </a:cubicBezTo>
                  <a:cubicBezTo>
                    <a:pt x="18767" y="20759"/>
                    <a:pt x="21293" y="22202"/>
                    <a:pt x="24368" y="22202"/>
                  </a:cubicBezTo>
                  <a:cubicBezTo>
                    <a:pt x="27428" y="22202"/>
                    <a:pt x="30142" y="20759"/>
                    <a:pt x="31398" y="18406"/>
                  </a:cubicBezTo>
                  <a:cubicBezTo>
                    <a:pt x="32480" y="16241"/>
                    <a:pt x="32480" y="13353"/>
                    <a:pt x="31037" y="11188"/>
                  </a:cubicBezTo>
                  <a:cubicBezTo>
                    <a:pt x="29781" y="9023"/>
                    <a:pt x="27615" y="7767"/>
                    <a:pt x="25450" y="7767"/>
                  </a:cubicBezTo>
                  <a:cubicBezTo>
                    <a:pt x="25089" y="7767"/>
                    <a:pt x="24728" y="7767"/>
                    <a:pt x="24180" y="7940"/>
                  </a:cubicBezTo>
                  <a:cubicBezTo>
                    <a:pt x="24368" y="7406"/>
                    <a:pt x="24368" y="7045"/>
                    <a:pt x="24368" y="6497"/>
                  </a:cubicBezTo>
                  <a:cubicBezTo>
                    <a:pt x="24368" y="3075"/>
                    <a:pt x="21293" y="1"/>
                    <a:pt x="1768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6" name="Google Shape;1516;p43"/>
            <p:cNvSpPr/>
            <p:nvPr/>
          </p:nvSpPr>
          <p:spPr>
            <a:xfrm>
              <a:off x="832739" y="889972"/>
              <a:ext cx="69914" cy="141374"/>
            </a:xfrm>
            <a:custGeom>
              <a:avLst/>
              <a:gdLst/>
              <a:ahLst/>
              <a:cxnLst/>
              <a:rect l="l" t="t" r="r" b="b"/>
              <a:pathLst>
                <a:path w="3436" h="6948" extrusionOk="0">
                  <a:moveTo>
                    <a:pt x="1806" y="1"/>
                  </a:moveTo>
                  <a:cubicBezTo>
                    <a:pt x="1581" y="1"/>
                    <a:pt x="1357" y="138"/>
                    <a:pt x="1270" y="412"/>
                  </a:cubicBezTo>
                  <a:cubicBezTo>
                    <a:pt x="0" y="3111"/>
                    <a:pt x="722" y="5464"/>
                    <a:pt x="1270" y="6547"/>
                  </a:cubicBezTo>
                  <a:cubicBezTo>
                    <a:pt x="1357" y="6814"/>
                    <a:pt x="1537" y="6948"/>
                    <a:pt x="1741" y="6948"/>
                  </a:cubicBezTo>
                  <a:cubicBezTo>
                    <a:pt x="1945" y="6948"/>
                    <a:pt x="2173" y="6814"/>
                    <a:pt x="2353" y="6547"/>
                  </a:cubicBezTo>
                  <a:cubicBezTo>
                    <a:pt x="3436" y="4021"/>
                    <a:pt x="2887" y="1668"/>
                    <a:pt x="2353" y="412"/>
                  </a:cubicBezTo>
                  <a:cubicBezTo>
                    <a:pt x="2259" y="138"/>
                    <a:pt x="2032" y="1"/>
                    <a:pt x="18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7" name="Google Shape;1517;p43"/>
            <p:cNvSpPr/>
            <p:nvPr/>
          </p:nvSpPr>
          <p:spPr>
            <a:xfrm>
              <a:off x="885012" y="941390"/>
              <a:ext cx="90384" cy="98889"/>
            </a:xfrm>
            <a:custGeom>
              <a:avLst/>
              <a:gdLst/>
              <a:ahLst/>
              <a:cxnLst/>
              <a:rect l="l" t="t" r="r" b="b"/>
              <a:pathLst>
                <a:path w="4442" h="4860" extrusionOk="0">
                  <a:moveTo>
                    <a:pt x="3776" y="0"/>
                  </a:moveTo>
                  <a:cubicBezTo>
                    <a:pt x="3704" y="0"/>
                    <a:pt x="3632" y="16"/>
                    <a:pt x="3566" y="50"/>
                  </a:cubicBezTo>
                  <a:cubicBezTo>
                    <a:pt x="1228" y="1306"/>
                    <a:pt x="506" y="3111"/>
                    <a:pt x="145" y="4193"/>
                  </a:cubicBezTo>
                  <a:cubicBezTo>
                    <a:pt x="1" y="4471"/>
                    <a:pt x="292" y="4860"/>
                    <a:pt x="599" y="4860"/>
                  </a:cubicBezTo>
                  <a:cubicBezTo>
                    <a:pt x="690" y="4860"/>
                    <a:pt x="784" y="4825"/>
                    <a:pt x="867" y="4742"/>
                  </a:cubicBezTo>
                  <a:cubicBezTo>
                    <a:pt x="3032" y="3832"/>
                    <a:pt x="3927" y="2028"/>
                    <a:pt x="4288" y="772"/>
                  </a:cubicBezTo>
                  <a:cubicBezTo>
                    <a:pt x="4441" y="323"/>
                    <a:pt x="4102" y="0"/>
                    <a:pt x="3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8" name="Google Shape;1518;p43"/>
            <p:cNvSpPr/>
            <p:nvPr/>
          </p:nvSpPr>
          <p:spPr>
            <a:xfrm>
              <a:off x="766650" y="941350"/>
              <a:ext cx="83913" cy="101086"/>
            </a:xfrm>
            <a:custGeom>
              <a:avLst/>
              <a:gdLst/>
              <a:ahLst/>
              <a:cxnLst/>
              <a:rect l="l" t="t" r="r" b="b"/>
              <a:pathLst>
                <a:path w="4124" h="4968" extrusionOk="0">
                  <a:moveTo>
                    <a:pt x="620" y="1"/>
                  </a:moveTo>
                  <a:cubicBezTo>
                    <a:pt x="238" y="1"/>
                    <a:pt x="0" y="294"/>
                    <a:pt x="0" y="586"/>
                  </a:cubicBezTo>
                  <a:cubicBezTo>
                    <a:pt x="361" y="1857"/>
                    <a:pt x="1083" y="3834"/>
                    <a:pt x="3248" y="4917"/>
                  </a:cubicBezTo>
                  <a:cubicBezTo>
                    <a:pt x="3314" y="4951"/>
                    <a:pt x="3386" y="4967"/>
                    <a:pt x="3458" y="4967"/>
                  </a:cubicBezTo>
                  <a:cubicBezTo>
                    <a:pt x="3784" y="4967"/>
                    <a:pt x="4123" y="4644"/>
                    <a:pt x="3970" y="4195"/>
                  </a:cubicBezTo>
                  <a:cubicBezTo>
                    <a:pt x="3797" y="3113"/>
                    <a:pt x="3075" y="1308"/>
                    <a:pt x="910" y="52"/>
                  </a:cubicBezTo>
                  <a:cubicBezTo>
                    <a:pt x="806" y="17"/>
                    <a:pt x="709" y="1"/>
                    <a:pt x="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9" name="Google Shape;1519;p43"/>
            <p:cNvSpPr/>
            <p:nvPr/>
          </p:nvSpPr>
          <p:spPr>
            <a:xfrm>
              <a:off x="1144952" y="886370"/>
              <a:ext cx="73454" cy="141374"/>
            </a:xfrm>
            <a:custGeom>
              <a:avLst/>
              <a:gdLst/>
              <a:ahLst/>
              <a:cxnLst/>
              <a:rect l="l" t="t" r="r" b="b"/>
              <a:pathLst>
                <a:path w="3610" h="6948" extrusionOk="0">
                  <a:moveTo>
                    <a:pt x="1869" y="1"/>
                  </a:moveTo>
                  <a:cubicBezTo>
                    <a:pt x="1665" y="1"/>
                    <a:pt x="1437" y="134"/>
                    <a:pt x="1257" y="401"/>
                  </a:cubicBezTo>
                  <a:cubicBezTo>
                    <a:pt x="1" y="3115"/>
                    <a:pt x="723" y="5454"/>
                    <a:pt x="1257" y="6536"/>
                  </a:cubicBezTo>
                  <a:cubicBezTo>
                    <a:pt x="1437" y="6811"/>
                    <a:pt x="1665" y="6948"/>
                    <a:pt x="1869" y="6948"/>
                  </a:cubicBezTo>
                  <a:cubicBezTo>
                    <a:pt x="2072" y="6948"/>
                    <a:pt x="2253" y="6811"/>
                    <a:pt x="2340" y="6536"/>
                  </a:cubicBezTo>
                  <a:cubicBezTo>
                    <a:pt x="3610" y="4010"/>
                    <a:pt x="2888" y="1672"/>
                    <a:pt x="2340" y="401"/>
                  </a:cubicBezTo>
                  <a:cubicBezTo>
                    <a:pt x="2253" y="134"/>
                    <a:pt x="2072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0" name="Google Shape;1520;p43"/>
            <p:cNvSpPr/>
            <p:nvPr/>
          </p:nvSpPr>
          <p:spPr>
            <a:xfrm>
              <a:off x="1199890" y="937687"/>
              <a:ext cx="87535" cy="100883"/>
            </a:xfrm>
            <a:custGeom>
              <a:avLst/>
              <a:gdLst/>
              <a:ahLst/>
              <a:cxnLst/>
              <a:rect l="l" t="t" r="r" b="b"/>
              <a:pathLst>
                <a:path w="4302" h="4958" extrusionOk="0">
                  <a:moveTo>
                    <a:pt x="3695" y="1"/>
                  </a:moveTo>
                  <a:cubicBezTo>
                    <a:pt x="3615" y="1"/>
                    <a:pt x="3528" y="15"/>
                    <a:pt x="3436" y="45"/>
                  </a:cubicBezTo>
                  <a:cubicBezTo>
                    <a:pt x="1271" y="1315"/>
                    <a:pt x="361" y="3119"/>
                    <a:pt x="0" y="4202"/>
                  </a:cubicBezTo>
                  <a:cubicBezTo>
                    <a:pt x="0" y="4515"/>
                    <a:pt x="271" y="4957"/>
                    <a:pt x="701" y="4957"/>
                  </a:cubicBezTo>
                  <a:cubicBezTo>
                    <a:pt x="767" y="4957"/>
                    <a:pt x="837" y="4947"/>
                    <a:pt x="910" y="4924"/>
                  </a:cubicBezTo>
                  <a:cubicBezTo>
                    <a:pt x="2887" y="3841"/>
                    <a:pt x="3797" y="2037"/>
                    <a:pt x="4158" y="766"/>
                  </a:cubicBezTo>
                  <a:cubicBezTo>
                    <a:pt x="4301" y="324"/>
                    <a:pt x="4079" y="1"/>
                    <a:pt x="3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1" name="Google Shape;1521;p43"/>
            <p:cNvSpPr/>
            <p:nvPr/>
          </p:nvSpPr>
          <p:spPr>
            <a:xfrm>
              <a:off x="1079494" y="937667"/>
              <a:ext cx="83689" cy="101127"/>
            </a:xfrm>
            <a:custGeom>
              <a:avLst/>
              <a:gdLst/>
              <a:ahLst/>
              <a:cxnLst/>
              <a:rect l="l" t="t" r="r" b="b"/>
              <a:pathLst>
                <a:path w="4113" h="4970" extrusionOk="0">
                  <a:moveTo>
                    <a:pt x="661" y="1"/>
                  </a:moveTo>
                  <a:cubicBezTo>
                    <a:pt x="336" y="1"/>
                    <a:pt x="1" y="298"/>
                    <a:pt x="143" y="594"/>
                  </a:cubicBezTo>
                  <a:cubicBezTo>
                    <a:pt x="331" y="1850"/>
                    <a:pt x="1226" y="3842"/>
                    <a:pt x="3218" y="4925"/>
                  </a:cubicBezTo>
                  <a:cubicBezTo>
                    <a:pt x="3313" y="4956"/>
                    <a:pt x="3403" y="4970"/>
                    <a:pt x="3486" y="4970"/>
                  </a:cubicBezTo>
                  <a:cubicBezTo>
                    <a:pt x="3869" y="4970"/>
                    <a:pt x="4113" y="4673"/>
                    <a:pt x="4113" y="4376"/>
                  </a:cubicBezTo>
                  <a:cubicBezTo>
                    <a:pt x="3752" y="3120"/>
                    <a:pt x="3030" y="1316"/>
                    <a:pt x="865" y="46"/>
                  </a:cubicBezTo>
                  <a:cubicBezTo>
                    <a:pt x="801" y="15"/>
                    <a:pt x="73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2" name="Google Shape;1522;p43"/>
            <p:cNvSpPr/>
            <p:nvPr/>
          </p:nvSpPr>
          <p:spPr>
            <a:xfrm>
              <a:off x="994278" y="727475"/>
              <a:ext cx="73454" cy="139686"/>
            </a:xfrm>
            <a:custGeom>
              <a:avLst/>
              <a:gdLst/>
              <a:ahLst/>
              <a:cxnLst/>
              <a:rect l="l" t="t" r="r" b="b"/>
              <a:pathLst>
                <a:path w="3610" h="6865" extrusionOk="0">
                  <a:moveTo>
                    <a:pt x="1807" y="0"/>
                  </a:moveTo>
                  <a:cubicBezTo>
                    <a:pt x="1581" y="0"/>
                    <a:pt x="1358" y="90"/>
                    <a:pt x="1271" y="271"/>
                  </a:cubicBezTo>
                  <a:cubicBezTo>
                    <a:pt x="1" y="3158"/>
                    <a:pt x="722" y="5323"/>
                    <a:pt x="1271" y="6594"/>
                  </a:cubicBezTo>
                  <a:cubicBezTo>
                    <a:pt x="1451" y="6774"/>
                    <a:pt x="1675" y="6864"/>
                    <a:pt x="1877" y="6864"/>
                  </a:cubicBezTo>
                  <a:cubicBezTo>
                    <a:pt x="2079" y="6864"/>
                    <a:pt x="2260" y="6774"/>
                    <a:pt x="2354" y="6594"/>
                  </a:cubicBezTo>
                  <a:cubicBezTo>
                    <a:pt x="3609" y="4067"/>
                    <a:pt x="2888" y="1541"/>
                    <a:pt x="2354" y="271"/>
                  </a:cubicBezTo>
                  <a:cubicBezTo>
                    <a:pt x="2260" y="90"/>
                    <a:pt x="2032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3" name="Google Shape;1523;p43"/>
            <p:cNvSpPr/>
            <p:nvPr/>
          </p:nvSpPr>
          <p:spPr>
            <a:xfrm>
              <a:off x="1049502" y="779809"/>
              <a:ext cx="87413" cy="97424"/>
            </a:xfrm>
            <a:custGeom>
              <a:avLst/>
              <a:gdLst/>
              <a:ahLst/>
              <a:cxnLst/>
              <a:rect l="l" t="t" r="r" b="b"/>
              <a:pathLst>
                <a:path w="4296" h="4788" extrusionOk="0">
                  <a:moveTo>
                    <a:pt x="3640" y="0"/>
                  </a:moveTo>
                  <a:cubicBezTo>
                    <a:pt x="3565" y="0"/>
                    <a:pt x="3490" y="16"/>
                    <a:pt x="3422" y="52"/>
                  </a:cubicBezTo>
                  <a:cubicBezTo>
                    <a:pt x="1256" y="1134"/>
                    <a:pt x="361" y="2939"/>
                    <a:pt x="0" y="4022"/>
                  </a:cubicBezTo>
                  <a:cubicBezTo>
                    <a:pt x="0" y="4464"/>
                    <a:pt x="248" y="4787"/>
                    <a:pt x="636" y="4787"/>
                  </a:cubicBezTo>
                  <a:cubicBezTo>
                    <a:pt x="717" y="4787"/>
                    <a:pt x="803" y="4773"/>
                    <a:pt x="895" y="4743"/>
                  </a:cubicBezTo>
                  <a:cubicBezTo>
                    <a:pt x="2888" y="3834"/>
                    <a:pt x="3783" y="1856"/>
                    <a:pt x="4143" y="586"/>
                  </a:cubicBezTo>
                  <a:cubicBezTo>
                    <a:pt x="4296" y="293"/>
                    <a:pt x="3964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4" name="Google Shape;1524;p43"/>
            <p:cNvSpPr/>
            <p:nvPr/>
          </p:nvSpPr>
          <p:spPr>
            <a:xfrm>
              <a:off x="928841" y="776147"/>
              <a:ext cx="83974" cy="103141"/>
            </a:xfrm>
            <a:custGeom>
              <a:avLst/>
              <a:gdLst/>
              <a:ahLst/>
              <a:cxnLst/>
              <a:rect l="l" t="t" r="r" b="b"/>
              <a:pathLst>
                <a:path w="4127" h="5069" extrusionOk="0">
                  <a:moveTo>
                    <a:pt x="680" y="0"/>
                  </a:moveTo>
                  <a:cubicBezTo>
                    <a:pt x="350" y="0"/>
                    <a:pt x="1" y="324"/>
                    <a:pt x="156" y="766"/>
                  </a:cubicBezTo>
                  <a:cubicBezTo>
                    <a:pt x="329" y="2036"/>
                    <a:pt x="1239" y="3841"/>
                    <a:pt x="3217" y="4923"/>
                  </a:cubicBezTo>
                  <a:cubicBezTo>
                    <a:pt x="3369" y="5024"/>
                    <a:pt x="3508" y="5068"/>
                    <a:pt x="3628" y="5068"/>
                  </a:cubicBezTo>
                  <a:cubicBezTo>
                    <a:pt x="3938" y="5068"/>
                    <a:pt x="4126" y="4770"/>
                    <a:pt x="4126" y="4375"/>
                  </a:cubicBezTo>
                  <a:cubicBezTo>
                    <a:pt x="3765" y="3292"/>
                    <a:pt x="3043" y="1314"/>
                    <a:pt x="878" y="44"/>
                  </a:cubicBezTo>
                  <a:cubicBezTo>
                    <a:pt x="816" y="14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43"/>
          <p:cNvGrpSpPr/>
          <p:nvPr/>
        </p:nvGrpSpPr>
        <p:grpSpPr>
          <a:xfrm>
            <a:off x="11282863" y="240526"/>
            <a:ext cx="578267" cy="612133"/>
            <a:chOff x="6096388" y="3326125"/>
            <a:chExt cx="433700" cy="459100"/>
          </a:xfrm>
        </p:grpSpPr>
        <p:sp>
          <p:nvSpPr>
            <p:cNvPr id="1526" name="Google Shape;1526;p43"/>
            <p:cNvSpPr/>
            <p:nvPr/>
          </p:nvSpPr>
          <p:spPr>
            <a:xfrm>
              <a:off x="6456388" y="3490475"/>
              <a:ext cx="56700" cy="59425"/>
            </a:xfrm>
            <a:custGeom>
              <a:avLst/>
              <a:gdLst/>
              <a:ahLst/>
              <a:cxnLst/>
              <a:rect l="l" t="t" r="r" b="b"/>
              <a:pathLst>
                <a:path w="2268" h="2377" extrusionOk="0">
                  <a:moveTo>
                    <a:pt x="0" y="1"/>
                  </a:moveTo>
                  <a:lnTo>
                    <a:pt x="0" y="2377"/>
                  </a:lnTo>
                  <a:lnTo>
                    <a:pt x="2267" y="2377"/>
                  </a:lnTo>
                  <a:cubicBezTo>
                    <a:pt x="2149" y="1815"/>
                    <a:pt x="1696" y="1470"/>
                    <a:pt x="1134" y="1470"/>
                  </a:cubicBezTo>
                  <a:cubicBezTo>
                    <a:pt x="1016" y="1470"/>
                    <a:pt x="907" y="1361"/>
                    <a:pt x="907" y="1243"/>
                  </a:cubicBezTo>
                  <a:cubicBezTo>
                    <a:pt x="907" y="1017"/>
                    <a:pt x="1016" y="908"/>
                    <a:pt x="1134" y="908"/>
                  </a:cubicBezTo>
                  <a:cubicBezTo>
                    <a:pt x="1696" y="908"/>
                    <a:pt x="2149" y="563"/>
                    <a:pt x="2267" y="1"/>
                  </a:cubicBezTo>
                  <a:close/>
                </a:path>
              </a:pathLst>
            </a:custGeom>
            <a:solidFill>
              <a:srgbClr val="FC80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7" name="Google Shape;1527;p43"/>
            <p:cNvSpPr/>
            <p:nvPr/>
          </p:nvSpPr>
          <p:spPr>
            <a:xfrm>
              <a:off x="6456388" y="3598175"/>
              <a:ext cx="56700" cy="56700"/>
            </a:xfrm>
            <a:custGeom>
              <a:avLst/>
              <a:gdLst/>
              <a:ahLst/>
              <a:cxnLst/>
              <a:rect l="l" t="t" r="r" b="b"/>
              <a:pathLst>
                <a:path w="2268" h="2268" extrusionOk="0">
                  <a:moveTo>
                    <a:pt x="0" y="0"/>
                  </a:moveTo>
                  <a:lnTo>
                    <a:pt x="0" y="2267"/>
                  </a:lnTo>
                  <a:lnTo>
                    <a:pt x="2267" y="2267"/>
                  </a:lnTo>
                  <a:cubicBezTo>
                    <a:pt x="2149" y="1814"/>
                    <a:pt x="1696" y="1469"/>
                    <a:pt x="1134" y="1469"/>
                  </a:cubicBezTo>
                  <a:cubicBezTo>
                    <a:pt x="1016" y="1469"/>
                    <a:pt x="907" y="1360"/>
                    <a:pt x="907" y="1134"/>
                  </a:cubicBezTo>
                  <a:cubicBezTo>
                    <a:pt x="907" y="1016"/>
                    <a:pt x="1016" y="907"/>
                    <a:pt x="1134" y="907"/>
                  </a:cubicBezTo>
                  <a:cubicBezTo>
                    <a:pt x="1696" y="907"/>
                    <a:pt x="2149" y="454"/>
                    <a:pt x="2267" y="0"/>
                  </a:cubicBezTo>
                  <a:close/>
                </a:path>
              </a:pathLst>
            </a:custGeom>
            <a:solidFill>
              <a:srgbClr val="FFB8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8" name="Google Shape;1528;p43"/>
            <p:cNvSpPr/>
            <p:nvPr/>
          </p:nvSpPr>
          <p:spPr>
            <a:xfrm>
              <a:off x="6226738" y="3598175"/>
              <a:ext cx="215375" cy="56700"/>
            </a:xfrm>
            <a:custGeom>
              <a:avLst/>
              <a:gdLst/>
              <a:ahLst/>
              <a:cxnLst/>
              <a:rect l="l" t="t" r="r" b="b"/>
              <a:pathLst>
                <a:path w="8615" h="2268" extrusionOk="0">
                  <a:moveTo>
                    <a:pt x="345" y="0"/>
                  </a:moveTo>
                  <a:lnTo>
                    <a:pt x="345" y="1469"/>
                  </a:lnTo>
                  <a:cubicBezTo>
                    <a:pt x="345" y="1587"/>
                    <a:pt x="227" y="1696"/>
                    <a:pt x="0" y="1696"/>
                  </a:cubicBezTo>
                  <a:lnTo>
                    <a:pt x="0" y="2267"/>
                  </a:lnTo>
                  <a:lnTo>
                    <a:pt x="8615" y="2267"/>
                  </a:lnTo>
                  <a:lnTo>
                    <a:pt x="8615" y="0"/>
                  </a:lnTo>
                  <a:close/>
                </a:path>
              </a:pathLst>
            </a:custGeom>
            <a:solidFill>
              <a:srgbClr val="FF77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9" name="Google Shape;1529;p43"/>
            <p:cNvSpPr/>
            <p:nvPr/>
          </p:nvSpPr>
          <p:spPr>
            <a:xfrm>
              <a:off x="6226738" y="3490475"/>
              <a:ext cx="215375" cy="59425"/>
            </a:xfrm>
            <a:custGeom>
              <a:avLst/>
              <a:gdLst/>
              <a:ahLst/>
              <a:cxnLst/>
              <a:rect l="l" t="t" r="r" b="b"/>
              <a:pathLst>
                <a:path w="8615" h="2377" extrusionOk="0">
                  <a:moveTo>
                    <a:pt x="345" y="1"/>
                  </a:moveTo>
                  <a:lnTo>
                    <a:pt x="345" y="1470"/>
                  </a:lnTo>
                  <a:cubicBezTo>
                    <a:pt x="345" y="1697"/>
                    <a:pt x="227" y="1815"/>
                    <a:pt x="0" y="1815"/>
                  </a:cubicBezTo>
                  <a:lnTo>
                    <a:pt x="0" y="2377"/>
                  </a:lnTo>
                  <a:lnTo>
                    <a:pt x="8615" y="2377"/>
                  </a:lnTo>
                  <a:lnTo>
                    <a:pt x="8615" y="1"/>
                  </a:lnTo>
                  <a:close/>
                </a:path>
              </a:pathLst>
            </a:custGeom>
            <a:solidFill>
              <a:srgbClr val="FC80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0" name="Google Shape;1530;p43"/>
            <p:cNvSpPr/>
            <p:nvPr/>
          </p:nvSpPr>
          <p:spPr>
            <a:xfrm>
              <a:off x="6226738" y="3394150"/>
              <a:ext cx="121975" cy="42400"/>
            </a:xfrm>
            <a:custGeom>
              <a:avLst/>
              <a:gdLst/>
              <a:ahLst/>
              <a:cxnLst/>
              <a:rect l="l" t="t" r="r" b="b"/>
              <a:pathLst>
                <a:path w="4879" h="1696" extrusionOk="0">
                  <a:moveTo>
                    <a:pt x="345" y="0"/>
                  </a:moveTo>
                  <a:lnTo>
                    <a:pt x="345" y="907"/>
                  </a:lnTo>
                  <a:cubicBezTo>
                    <a:pt x="345" y="1016"/>
                    <a:pt x="227" y="1134"/>
                    <a:pt x="0" y="1134"/>
                  </a:cubicBezTo>
                  <a:lnTo>
                    <a:pt x="0" y="1696"/>
                  </a:lnTo>
                  <a:lnTo>
                    <a:pt x="4879" y="1696"/>
                  </a:lnTo>
                  <a:lnTo>
                    <a:pt x="4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1" name="Google Shape;1531;p43"/>
            <p:cNvSpPr/>
            <p:nvPr/>
          </p:nvSpPr>
          <p:spPr>
            <a:xfrm>
              <a:off x="6207013" y="3598175"/>
              <a:ext cx="19750" cy="56700"/>
            </a:xfrm>
            <a:custGeom>
              <a:avLst/>
              <a:gdLst/>
              <a:ahLst/>
              <a:cxnLst/>
              <a:rect l="l" t="t" r="r" b="b"/>
              <a:pathLst>
                <a:path w="790" h="2268" extrusionOk="0">
                  <a:moveTo>
                    <a:pt x="0" y="0"/>
                  </a:moveTo>
                  <a:lnTo>
                    <a:pt x="0" y="2267"/>
                  </a:lnTo>
                  <a:lnTo>
                    <a:pt x="789" y="2267"/>
                  </a:lnTo>
                  <a:lnTo>
                    <a:pt x="789" y="1696"/>
                  </a:lnTo>
                  <a:cubicBezTo>
                    <a:pt x="680" y="1696"/>
                    <a:pt x="562" y="1587"/>
                    <a:pt x="562" y="1469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2" name="Google Shape;1532;p43"/>
            <p:cNvSpPr/>
            <p:nvPr/>
          </p:nvSpPr>
          <p:spPr>
            <a:xfrm>
              <a:off x="6207013" y="3490475"/>
              <a:ext cx="19750" cy="59425"/>
            </a:xfrm>
            <a:custGeom>
              <a:avLst/>
              <a:gdLst/>
              <a:ahLst/>
              <a:cxnLst/>
              <a:rect l="l" t="t" r="r" b="b"/>
              <a:pathLst>
                <a:path w="790" h="2377" extrusionOk="0">
                  <a:moveTo>
                    <a:pt x="0" y="1"/>
                  </a:moveTo>
                  <a:lnTo>
                    <a:pt x="0" y="2377"/>
                  </a:lnTo>
                  <a:lnTo>
                    <a:pt x="789" y="2377"/>
                  </a:lnTo>
                  <a:lnTo>
                    <a:pt x="789" y="1815"/>
                  </a:lnTo>
                  <a:cubicBezTo>
                    <a:pt x="680" y="1815"/>
                    <a:pt x="562" y="1697"/>
                    <a:pt x="562" y="1470"/>
                  </a:cubicBezTo>
                  <a:lnTo>
                    <a:pt x="5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3" name="Google Shape;1533;p43"/>
            <p:cNvSpPr/>
            <p:nvPr/>
          </p:nvSpPr>
          <p:spPr>
            <a:xfrm>
              <a:off x="6207013" y="3394150"/>
              <a:ext cx="19750" cy="42400"/>
            </a:xfrm>
            <a:custGeom>
              <a:avLst/>
              <a:gdLst/>
              <a:ahLst/>
              <a:cxnLst/>
              <a:rect l="l" t="t" r="r" b="b"/>
              <a:pathLst>
                <a:path w="790" h="1696" extrusionOk="0">
                  <a:moveTo>
                    <a:pt x="0" y="0"/>
                  </a:moveTo>
                  <a:lnTo>
                    <a:pt x="0" y="1696"/>
                  </a:lnTo>
                  <a:lnTo>
                    <a:pt x="789" y="1696"/>
                  </a:lnTo>
                  <a:lnTo>
                    <a:pt x="789" y="1134"/>
                  </a:lnTo>
                  <a:cubicBezTo>
                    <a:pt x="680" y="1134"/>
                    <a:pt x="562" y="1016"/>
                    <a:pt x="562" y="907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rgbClr val="89D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4" name="Google Shape;1534;p43"/>
            <p:cNvSpPr/>
            <p:nvPr/>
          </p:nvSpPr>
          <p:spPr>
            <a:xfrm>
              <a:off x="6096388" y="3326125"/>
              <a:ext cx="433700" cy="459100"/>
            </a:xfrm>
            <a:custGeom>
              <a:avLst/>
              <a:gdLst/>
              <a:ahLst/>
              <a:cxnLst/>
              <a:rect l="l" t="t" r="r" b="b"/>
              <a:pathLst>
                <a:path w="17348" h="18364" extrusionOk="0">
                  <a:moveTo>
                    <a:pt x="1134" y="563"/>
                  </a:moveTo>
                  <a:cubicBezTo>
                    <a:pt x="1360" y="563"/>
                    <a:pt x="1587" y="790"/>
                    <a:pt x="1587" y="1134"/>
                  </a:cubicBezTo>
                  <a:cubicBezTo>
                    <a:pt x="1587" y="1361"/>
                    <a:pt x="1360" y="1588"/>
                    <a:pt x="1134" y="1588"/>
                  </a:cubicBezTo>
                  <a:cubicBezTo>
                    <a:pt x="798" y="1588"/>
                    <a:pt x="571" y="1361"/>
                    <a:pt x="571" y="1134"/>
                  </a:cubicBezTo>
                  <a:cubicBezTo>
                    <a:pt x="571" y="790"/>
                    <a:pt x="798" y="563"/>
                    <a:pt x="1134" y="563"/>
                  </a:cubicBezTo>
                  <a:close/>
                  <a:moveTo>
                    <a:pt x="3745" y="2830"/>
                  </a:moveTo>
                  <a:lnTo>
                    <a:pt x="3745" y="4308"/>
                  </a:lnTo>
                  <a:lnTo>
                    <a:pt x="1932" y="3628"/>
                  </a:lnTo>
                  <a:lnTo>
                    <a:pt x="3745" y="2830"/>
                  </a:lnTo>
                  <a:close/>
                  <a:moveTo>
                    <a:pt x="10093" y="2721"/>
                  </a:moveTo>
                  <a:lnTo>
                    <a:pt x="10093" y="4417"/>
                  </a:lnTo>
                  <a:lnTo>
                    <a:pt x="4425" y="4417"/>
                  </a:lnTo>
                  <a:lnTo>
                    <a:pt x="4425" y="2721"/>
                  </a:lnTo>
                  <a:lnTo>
                    <a:pt x="4987" y="2721"/>
                  </a:lnTo>
                  <a:lnTo>
                    <a:pt x="4987" y="3628"/>
                  </a:lnTo>
                  <a:cubicBezTo>
                    <a:pt x="4987" y="3737"/>
                    <a:pt x="5105" y="3855"/>
                    <a:pt x="5214" y="3855"/>
                  </a:cubicBezTo>
                  <a:cubicBezTo>
                    <a:pt x="5441" y="3855"/>
                    <a:pt x="5559" y="3737"/>
                    <a:pt x="5559" y="3628"/>
                  </a:cubicBezTo>
                  <a:lnTo>
                    <a:pt x="5559" y="2721"/>
                  </a:lnTo>
                  <a:close/>
                  <a:moveTo>
                    <a:pt x="3745" y="6802"/>
                  </a:moveTo>
                  <a:lnTo>
                    <a:pt x="3745" y="8724"/>
                  </a:lnTo>
                  <a:lnTo>
                    <a:pt x="1814" y="7817"/>
                  </a:lnTo>
                  <a:lnTo>
                    <a:pt x="3745" y="6802"/>
                  </a:lnTo>
                  <a:close/>
                  <a:moveTo>
                    <a:pt x="13829" y="6575"/>
                  </a:moveTo>
                  <a:lnTo>
                    <a:pt x="13829" y="8951"/>
                  </a:lnTo>
                  <a:lnTo>
                    <a:pt x="4425" y="8951"/>
                  </a:lnTo>
                  <a:lnTo>
                    <a:pt x="4425" y="6575"/>
                  </a:lnTo>
                  <a:lnTo>
                    <a:pt x="4987" y="6575"/>
                  </a:lnTo>
                  <a:lnTo>
                    <a:pt x="4987" y="8044"/>
                  </a:lnTo>
                  <a:cubicBezTo>
                    <a:pt x="4987" y="8271"/>
                    <a:pt x="5105" y="8389"/>
                    <a:pt x="5214" y="8389"/>
                  </a:cubicBezTo>
                  <a:cubicBezTo>
                    <a:pt x="5441" y="8389"/>
                    <a:pt x="5559" y="8271"/>
                    <a:pt x="5559" y="8044"/>
                  </a:cubicBezTo>
                  <a:lnTo>
                    <a:pt x="5559" y="6575"/>
                  </a:lnTo>
                  <a:close/>
                  <a:moveTo>
                    <a:pt x="16667" y="6575"/>
                  </a:moveTo>
                  <a:cubicBezTo>
                    <a:pt x="16549" y="7137"/>
                    <a:pt x="16096" y="7482"/>
                    <a:pt x="15534" y="7482"/>
                  </a:cubicBezTo>
                  <a:cubicBezTo>
                    <a:pt x="15416" y="7482"/>
                    <a:pt x="15307" y="7591"/>
                    <a:pt x="15307" y="7817"/>
                  </a:cubicBezTo>
                  <a:cubicBezTo>
                    <a:pt x="15307" y="7935"/>
                    <a:pt x="15416" y="8044"/>
                    <a:pt x="15534" y="8044"/>
                  </a:cubicBezTo>
                  <a:cubicBezTo>
                    <a:pt x="16096" y="8044"/>
                    <a:pt x="16549" y="8389"/>
                    <a:pt x="16667" y="8951"/>
                  </a:cubicBezTo>
                  <a:lnTo>
                    <a:pt x="14400" y="8951"/>
                  </a:lnTo>
                  <a:lnTo>
                    <a:pt x="14400" y="6575"/>
                  </a:lnTo>
                  <a:close/>
                  <a:moveTo>
                    <a:pt x="3745" y="10991"/>
                  </a:moveTo>
                  <a:lnTo>
                    <a:pt x="3745" y="13031"/>
                  </a:lnTo>
                  <a:lnTo>
                    <a:pt x="1814" y="12016"/>
                  </a:lnTo>
                  <a:lnTo>
                    <a:pt x="3745" y="10991"/>
                  </a:lnTo>
                  <a:close/>
                  <a:moveTo>
                    <a:pt x="13829" y="10882"/>
                  </a:moveTo>
                  <a:lnTo>
                    <a:pt x="13829" y="13149"/>
                  </a:lnTo>
                  <a:lnTo>
                    <a:pt x="4425" y="13149"/>
                  </a:lnTo>
                  <a:lnTo>
                    <a:pt x="4425" y="10882"/>
                  </a:lnTo>
                  <a:lnTo>
                    <a:pt x="4987" y="10882"/>
                  </a:lnTo>
                  <a:lnTo>
                    <a:pt x="4987" y="12351"/>
                  </a:lnTo>
                  <a:cubicBezTo>
                    <a:pt x="4987" y="12469"/>
                    <a:pt x="5105" y="12578"/>
                    <a:pt x="5214" y="12578"/>
                  </a:cubicBezTo>
                  <a:cubicBezTo>
                    <a:pt x="5441" y="12578"/>
                    <a:pt x="5559" y="12469"/>
                    <a:pt x="5559" y="12351"/>
                  </a:cubicBezTo>
                  <a:lnTo>
                    <a:pt x="5559" y="10882"/>
                  </a:lnTo>
                  <a:close/>
                  <a:moveTo>
                    <a:pt x="16667" y="10882"/>
                  </a:moveTo>
                  <a:cubicBezTo>
                    <a:pt x="16549" y="11336"/>
                    <a:pt x="16096" y="11789"/>
                    <a:pt x="15534" y="11789"/>
                  </a:cubicBezTo>
                  <a:cubicBezTo>
                    <a:pt x="15416" y="11789"/>
                    <a:pt x="15307" y="11898"/>
                    <a:pt x="15307" y="12016"/>
                  </a:cubicBezTo>
                  <a:cubicBezTo>
                    <a:pt x="15307" y="12242"/>
                    <a:pt x="15416" y="12351"/>
                    <a:pt x="15534" y="12351"/>
                  </a:cubicBezTo>
                  <a:cubicBezTo>
                    <a:pt x="16096" y="12351"/>
                    <a:pt x="16549" y="12696"/>
                    <a:pt x="16667" y="13149"/>
                  </a:cubicBezTo>
                  <a:lnTo>
                    <a:pt x="14400" y="13149"/>
                  </a:lnTo>
                  <a:lnTo>
                    <a:pt x="14400" y="10882"/>
                  </a:lnTo>
                  <a:close/>
                  <a:moveTo>
                    <a:pt x="1134" y="1"/>
                  </a:moveTo>
                  <a:cubicBezTo>
                    <a:pt x="454" y="1"/>
                    <a:pt x="0" y="454"/>
                    <a:pt x="0" y="1134"/>
                  </a:cubicBezTo>
                  <a:cubicBezTo>
                    <a:pt x="0" y="1588"/>
                    <a:pt x="345" y="2041"/>
                    <a:pt x="798" y="2150"/>
                  </a:cubicBezTo>
                  <a:lnTo>
                    <a:pt x="798" y="18019"/>
                  </a:lnTo>
                  <a:cubicBezTo>
                    <a:pt x="798" y="18137"/>
                    <a:pt x="907" y="18363"/>
                    <a:pt x="1134" y="18363"/>
                  </a:cubicBezTo>
                  <a:cubicBezTo>
                    <a:pt x="1251" y="18363"/>
                    <a:pt x="1360" y="18137"/>
                    <a:pt x="1360" y="18019"/>
                  </a:cubicBezTo>
                  <a:lnTo>
                    <a:pt x="1360" y="12469"/>
                  </a:lnTo>
                  <a:lnTo>
                    <a:pt x="3972" y="13711"/>
                  </a:lnTo>
                  <a:lnTo>
                    <a:pt x="3972" y="13829"/>
                  </a:lnTo>
                  <a:lnTo>
                    <a:pt x="17003" y="13829"/>
                  </a:lnTo>
                  <a:cubicBezTo>
                    <a:pt x="17120" y="13829"/>
                    <a:pt x="17347" y="13603"/>
                    <a:pt x="17347" y="13485"/>
                  </a:cubicBezTo>
                  <a:cubicBezTo>
                    <a:pt x="17229" y="12923"/>
                    <a:pt x="17003" y="12351"/>
                    <a:pt x="16549" y="12016"/>
                  </a:cubicBezTo>
                  <a:cubicBezTo>
                    <a:pt x="17003" y="11671"/>
                    <a:pt x="17347" y="11218"/>
                    <a:pt x="17347" y="10538"/>
                  </a:cubicBezTo>
                  <a:cubicBezTo>
                    <a:pt x="17347" y="10429"/>
                    <a:pt x="17120" y="10311"/>
                    <a:pt x="17003" y="10311"/>
                  </a:cubicBezTo>
                  <a:lnTo>
                    <a:pt x="3972" y="10311"/>
                  </a:lnTo>
                  <a:lnTo>
                    <a:pt x="1360" y="11562"/>
                  </a:lnTo>
                  <a:lnTo>
                    <a:pt x="1360" y="8271"/>
                  </a:lnTo>
                  <a:lnTo>
                    <a:pt x="3972" y="9522"/>
                  </a:lnTo>
                  <a:lnTo>
                    <a:pt x="17003" y="9522"/>
                  </a:lnTo>
                  <a:cubicBezTo>
                    <a:pt x="17120" y="9522"/>
                    <a:pt x="17347" y="9404"/>
                    <a:pt x="17347" y="9177"/>
                  </a:cubicBezTo>
                  <a:cubicBezTo>
                    <a:pt x="17229" y="8615"/>
                    <a:pt x="17003" y="8044"/>
                    <a:pt x="16549" y="7817"/>
                  </a:cubicBezTo>
                  <a:cubicBezTo>
                    <a:pt x="17003" y="7482"/>
                    <a:pt x="17347" y="6910"/>
                    <a:pt x="17347" y="6348"/>
                  </a:cubicBezTo>
                  <a:cubicBezTo>
                    <a:pt x="17347" y="6122"/>
                    <a:pt x="17120" y="6004"/>
                    <a:pt x="17003" y="6004"/>
                  </a:cubicBezTo>
                  <a:lnTo>
                    <a:pt x="3972" y="6004"/>
                  </a:lnTo>
                  <a:lnTo>
                    <a:pt x="1360" y="7255"/>
                  </a:lnTo>
                  <a:lnTo>
                    <a:pt x="1360" y="3963"/>
                  </a:lnTo>
                  <a:lnTo>
                    <a:pt x="3972" y="4988"/>
                  </a:lnTo>
                  <a:lnTo>
                    <a:pt x="4081" y="4988"/>
                  </a:lnTo>
                  <a:lnTo>
                    <a:pt x="4081" y="5097"/>
                  </a:lnTo>
                  <a:lnTo>
                    <a:pt x="17003" y="5097"/>
                  </a:lnTo>
                  <a:cubicBezTo>
                    <a:pt x="17120" y="5097"/>
                    <a:pt x="17347" y="4870"/>
                    <a:pt x="17347" y="4761"/>
                  </a:cubicBezTo>
                  <a:cubicBezTo>
                    <a:pt x="17347" y="4643"/>
                    <a:pt x="17120" y="4417"/>
                    <a:pt x="17003" y="4417"/>
                  </a:cubicBezTo>
                  <a:lnTo>
                    <a:pt x="10655" y="4417"/>
                  </a:lnTo>
                  <a:lnTo>
                    <a:pt x="10655" y="2721"/>
                  </a:lnTo>
                  <a:lnTo>
                    <a:pt x="17003" y="2721"/>
                  </a:lnTo>
                  <a:cubicBezTo>
                    <a:pt x="17120" y="2721"/>
                    <a:pt x="17347" y="2603"/>
                    <a:pt x="17347" y="2376"/>
                  </a:cubicBezTo>
                  <a:cubicBezTo>
                    <a:pt x="17347" y="2268"/>
                    <a:pt x="17120" y="2150"/>
                    <a:pt x="17003" y="2150"/>
                  </a:cubicBezTo>
                  <a:lnTo>
                    <a:pt x="3972" y="2150"/>
                  </a:lnTo>
                  <a:lnTo>
                    <a:pt x="1360" y="3174"/>
                  </a:lnTo>
                  <a:lnTo>
                    <a:pt x="1360" y="2150"/>
                  </a:lnTo>
                  <a:cubicBezTo>
                    <a:pt x="1814" y="2041"/>
                    <a:pt x="2158" y="1588"/>
                    <a:pt x="2158" y="1134"/>
                  </a:cubicBezTo>
                  <a:cubicBezTo>
                    <a:pt x="2158" y="454"/>
                    <a:pt x="1705" y="1"/>
                    <a:pt x="1134" y="1"/>
                  </a:cubicBezTo>
                  <a:close/>
                </a:path>
              </a:pathLst>
            </a:custGeom>
            <a:solidFill>
              <a:srgbClr val="383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5" name="Google Shape;1535;p43"/>
            <p:cNvSpPr/>
            <p:nvPr/>
          </p:nvSpPr>
          <p:spPr>
            <a:xfrm>
              <a:off x="6377038" y="3408200"/>
              <a:ext cx="153050" cy="14300"/>
            </a:xfrm>
            <a:custGeom>
              <a:avLst/>
              <a:gdLst/>
              <a:ahLst/>
              <a:cxnLst/>
              <a:rect l="l" t="t" r="r" b="b"/>
              <a:pathLst>
                <a:path w="6122" h="572" extrusionOk="0">
                  <a:moveTo>
                    <a:pt x="336" y="0"/>
                  </a:moveTo>
                  <a:cubicBezTo>
                    <a:pt x="109" y="0"/>
                    <a:pt x="0" y="118"/>
                    <a:pt x="0" y="345"/>
                  </a:cubicBezTo>
                  <a:cubicBezTo>
                    <a:pt x="0" y="454"/>
                    <a:pt x="109" y="572"/>
                    <a:pt x="336" y="572"/>
                  </a:cubicBezTo>
                  <a:lnTo>
                    <a:pt x="5777" y="572"/>
                  </a:lnTo>
                  <a:cubicBezTo>
                    <a:pt x="5894" y="572"/>
                    <a:pt x="6121" y="454"/>
                    <a:pt x="6121" y="345"/>
                  </a:cubicBezTo>
                  <a:cubicBezTo>
                    <a:pt x="6121" y="118"/>
                    <a:pt x="5894" y="0"/>
                    <a:pt x="5777" y="0"/>
                  </a:cubicBezTo>
                  <a:close/>
                </a:path>
              </a:pathLst>
            </a:custGeom>
            <a:solidFill>
              <a:srgbClr val="383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6" name="Google Shape;1536;p43"/>
            <p:cNvSpPr/>
            <p:nvPr/>
          </p:nvSpPr>
          <p:spPr>
            <a:xfrm>
              <a:off x="6110663" y="3340175"/>
              <a:ext cx="25400" cy="25650"/>
            </a:xfrm>
            <a:custGeom>
              <a:avLst/>
              <a:gdLst/>
              <a:ahLst/>
              <a:cxnLst/>
              <a:rect l="l" t="t" r="r" b="b"/>
              <a:pathLst>
                <a:path w="1016" h="1026" extrusionOk="0">
                  <a:moveTo>
                    <a:pt x="563" y="1"/>
                  </a:moveTo>
                  <a:cubicBezTo>
                    <a:pt x="227" y="1"/>
                    <a:pt x="0" y="228"/>
                    <a:pt x="0" y="572"/>
                  </a:cubicBezTo>
                  <a:cubicBezTo>
                    <a:pt x="0" y="799"/>
                    <a:pt x="227" y="1026"/>
                    <a:pt x="563" y="1026"/>
                  </a:cubicBezTo>
                  <a:cubicBezTo>
                    <a:pt x="789" y="1026"/>
                    <a:pt x="1016" y="799"/>
                    <a:pt x="1016" y="572"/>
                  </a:cubicBezTo>
                  <a:cubicBezTo>
                    <a:pt x="1016" y="228"/>
                    <a:pt x="789" y="1"/>
                    <a:pt x="5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" name="Text Box 7">
            <a:extLst>
              <a:ext uri="{FF2B5EF4-FFF2-40B4-BE49-F238E27FC236}">
                <a16:creationId xmlns="" xmlns:a16="http://schemas.microsoft.com/office/drawing/2014/main" id="{A1F28EB5-B376-464F-8FAC-6360D5F3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718" y="707892"/>
            <a:ext cx="1048009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en-US" sz="2400" kern="0" dirty="0">
                <a:solidFill>
                  <a:srgbClr val="38334D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Arial"/>
              </a:rPr>
              <a:t>How are you today?	Just fine.	So am I.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en-US" sz="2400" kern="0" dirty="0">
                <a:solidFill>
                  <a:srgbClr val="38334D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Arial"/>
              </a:rPr>
              <a:t>How are you?		Not bad.	Me, too.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en-US" sz="2400" kern="0" dirty="0">
                <a:solidFill>
                  <a:srgbClr val="38334D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Arial"/>
              </a:rPr>
              <a:t>How is everything?	Pretty good.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en-US" sz="2400" kern="0" dirty="0">
                <a:solidFill>
                  <a:srgbClr val="38334D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Arial"/>
              </a:rPr>
              <a:t>How about you?	Ok.</a:t>
            </a:r>
          </a:p>
        </p:txBody>
      </p:sp>
      <p:sp>
        <p:nvSpPr>
          <p:cNvPr id="91" name="Text Box 8">
            <a:extLst>
              <a:ext uri="{FF2B5EF4-FFF2-40B4-BE49-F238E27FC236}">
                <a16:creationId xmlns="" xmlns:a16="http://schemas.microsoft.com/office/drawing/2014/main" id="{EE4348F3-35C7-4838-9B85-F1506CA6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39" y="2337365"/>
            <a:ext cx="9986171" cy="17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en-US" sz="2667" b="1" kern="0" dirty="0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a, </a:t>
            </a:r>
            <a:r>
              <a:rPr lang="en-US" altLang="en-US" sz="2667" b="1" kern="0" dirty="0" err="1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Mr</a:t>
            </a:r>
            <a:r>
              <a:rPr lang="en-US" altLang="en-US" sz="2667" b="1" kern="0" dirty="0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Tan: Hello Lien.  ….………….?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en-US" sz="2667" b="1" kern="0" dirty="0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Miss Lien: ……..., thank you.  …………….., Tan?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en-US" sz="2667" b="1" kern="0" dirty="0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r>
              <a:rPr lang="en-US" altLang="en-US" sz="2667" b="1" kern="0" dirty="0" err="1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Mr</a:t>
            </a:r>
            <a:r>
              <a:rPr lang="en-US" altLang="en-US" sz="2667" b="1" kern="0" dirty="0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Tan: ………., but I’m very busy.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en-US" sz="2667" b="1" kern="0" dirty="0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Miss Lien:  …….</a:t>
            </a:r>
          </a:p>
        </p:txBody>
      </p:sp>
      <p:sp>
        <p:nvSpPr>
          <p:cNvPr id="92" name="Text Box 9">
            <a:extLst>
              <a:ext uri="{FF2B5EF4-FFF2-40B4-BE49-F238E27FC236}">
                <a16:creationId xmlns="" xmlns:a16="http://schemas.microsoft.com/office/drawing/2014/main" id="{E704F92E-0A0C-4F7E-8477-3F7F23595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705" y="4237063"/>
            <a:ext cx="9677289" cy="2144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en-US" sz="2667" b="1" kern="0" dirty="0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b, Nam:  Good afternoon, </a:t>
            </a:r>
            <a:r>
              <a:rPr lang="en-US" altLang="en-US" sz="2667" b="1" kern="0" dirty="0" err="1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Nga</a:t>
            </a:r>
            <a:r>
              <a:rPr lang="en-US" altLang="en-US" sz="2667" b="1" kern="0" dirty="0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……………………?</a:t>
            </a:r>
          </a:p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en-US" sz="2667" b="1" kern="0" dirty="0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Nga: ……,thanks. ……………………………?</a:t>
            </a:r>
          </a:p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en-US" sz="2667" b="1" kern="0" dirty="0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Nam:  ……….,thanks.</a:t>
            </a:r>
          </a:p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en-US" sz="2667" b="1" kern="0" dirty="0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r>
              <a:rPr lang="en-US" altLang="en-US" sz="2667" b="1" kern="0" dirty="0" err="1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Nga</a:t>
            </a:r>
            <a:r>
              <a:rPr lang="en-US" altLang="en-US" sz="2667" b="1" kern="0" dirty="0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I’m going to the lunch room.</a:t>
            </a:r>
          </a:p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en-US" sz="2667" b="1" kern="0" dirty="0">
                <a:solidFill>
                  <a:srgbClr val="FFE5C4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Nam:  Yes, ……..…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321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60"/>
    </mc:Choice>
    <mc:Fallback>
      <p:transition spd="slow" advTm="33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0" grpId="0" animBg="1"/>
      <p:bldP spid="91" grpId="0"/>
      <p:bldP spid="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6.2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6.5|8.3|4.5|7.8|8.2|12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8|6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w to Make Friends Workshop by Slidesgo">
  <a:themeElements>
    <a:clrScheme name="Simple Light">
      <a:dk1>
        <a:srgbClr val="3B947B"/>
      </a:dk1>
      <a:lt1>
        <a:srgbClr val="FFFFFF"/>
      </a:lt1>
      <a:dk2>
        <a:srgbClr val="9FC5E8"/>
      </a:dk2>
      <a:lt2>
        <a:srgbClr val="666666"/>
      </a:lt2>
      <a:accent1>
        <a:srgbClr val="FFFAED"/>
      </a:accent1>
      <a:accent2>
        <a:srgbClr val="FFD1C8"/>
      </a:accent2>
      <a:accent3>
        <a:srgbClr val="FEF3BE"/>
      </a:accent3>
      <a:accent4>
        <a:srgbClr val="EA9999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waii Cats for Social Media by Slidesgo">
  <a:themeElements>
    <a:clrScheme name="Simple Light">
      <a:dk1>
        <a:srgbClr val="38334D"/>
      </a:dk1>
      <a:lt1>
        <a:srgbClr val="D49773"/>
      </a:lt1>
      <a:dk2>
        <a:srgbClr val="FF4A5C"/>
      </a:dk2>
      <a:lt2>
        <a:srgbClr val="FC8079"/>
      </a:lt2>
      <a:accent1>
        <a:srgbClr val="FF74AE"/>
      </a:accent1>
      <a:accent2>
        <a:srgbClr val="FFE5C4"/>
      </a:accent2>
      <a:accent3>
        <a:srgbClr val="F7CC58"/>
      </a:accent3>
      <a:accent4>
        <a:srgbClr val="FFEBD2"/>
      </a:accent4>
      <a:accent5>
        <a:srgbClr val="379875"/>
      </a:accent5>
      <a:accent6>
        <a:srgbClr val="0C7856"/>
      </a:accent6>
      <a:hlink>
        <a:srgbClr val="3833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How to Make Friends Workshop by Slidesgo">
  <a:themeElements>
    <a:clrScheme name="Simple Light">
      <a:dk1>
        <a:srgbClr val="3B947B"/>
      </a:dk1>
      <a:lt1>
        <a:srgbClr val="FFFFFF"/>
      </a:lt1>
      <a:dk2>
        <a:srgbClr val="9FC5E8"/>
      </a:dk2>
      <a:lt2>
        <a:srgbClr val="666666"/>
      </a:lt2>
      <a:accent1>
        <a:srgbClr val="FFFAED"/>
      </a:accent1>
      <a:accent2>
        <a:srgbClr val="FFD1C8"/>
      </a:accent2>
      <a:accent3>
        <a:srgbClr val="FEF3BE"/>
      </a:accent3>
      <a:accent4>
        <a:srgbClr val="EA9999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478</Words>
  <Application>Microsoft Office PowerPoint</Application>
  <PresentationFormat>Widescreen</PresentationFormat>
  <Paragraphs>69</Paragraphs>
  <Slides>10</Slides>
  <Notes>8</Notes>
  <HiddenSlides>0</HiddenSlides>
  <MMClips>10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32" baseType="lpstr">
      <vt:lpstr>.VnCooper</vt:lpstr>
      <vt:lpstr>.VnExoticH</vt:lpstr>
      <vt:lpstr>.VnUniverseH</vt:lpstr>
      <vt:lpstr>Arial</vt:lpstr>
      <vt:lpstr>Bowlby One</vt:lpstr>
      <vt:lpstr>Calibri</vt:lpstr>
      <vt:lpstr>Chicle</vt:lpstr>
      <vt:lpstr>Comfortaa</vt:lpstr>
      <vt:lpstr>Comic Sans MS</vt:lpstr>
      <vt:lpstr>Didact Gothic</vt:lpstr>
      <vt:lpstr>Indie Flower</vt:lpstr>
      <vt:lpstr>Knewave</vt:lpstr>
      <vt:lpstr>Palanquin Dark</vt:lpstr>
      <vt:lpstr>Raleway</vt:lpstr>
      <vt:lpstr>Raleway Thin</vt:lpstr>
      <vt:lpstr>Rubik</vt:lpstr>
      <vt:lpstr>Times New Roman</vt:lpstr>
      <vt:lpstr>Default Design</vt:lpstr>
      <vt:lpstr>1_Default Design</vt:lpstr>
      <vt:lpstr>How to Make Friends Workshop by Slidesgo</vt:lpstr>
      <vt:lpstr>Kawaii Cats for Social Media by Slidesgo</vt:lpstr>
      <vt:lpstr>1_How to Make Friends Workshop by Slidesgo</vt:lpstr>
      <vt:lpstr>Hướng dẫn cách học tập bộ môn Tiếng Anh 7</vt:lpstr>
      <vt:lpstr>REVISION </vt:lpstr>
      <vt:lpstr>Unit 1: Back to school Part A: Friends</vt:lpstr>
      <vt:lpstr>A1. Read and then answer the questions.</vt:lpstr>
      <vt:lpstr>A1. Read and then answer the questions.</vt:lpstr>
      <vt:lpstr>A2. Read, find out the new words and choose the correct answer.</vt:lpstr>
      <vt:lpstr>Unit 1: Back to school Part A: Friends A3-4/ P.12-13</vt:lpstr>
      <vt:lpstr>Task 1: Read and answer the questions</vt:lpstr>
      <vt:lpstr>Task 2: Complete the dialogue.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THUAN TRAN</dc:creator>
  <cp:lastModifiedBy>THUAN TRAN</cp:lastModifiedBy>
  <cp:revision>6</cp:revision>
  <dcterms:created xsi:type="dcterms:W3CDTF">2021-09-12T10:12:15Z</dcterms:created>
  <dcterms:modified xsi:type="dcterms:W3CDTF">2021-09-30T06:46:48Z</dcterms:modified>
</cp:coreProperties>
</file>